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5" r:id="rId5"/>
  </p:sldMasterIdLst>
  <p:notesMasterIdLst>
    <p:notesMasterId r:id="rId34"/>
  </p:notesMasterIdLst>
  <p:sldIdLst>
    <p:sldId id="420" r:id="rId6"/>
    <p:sldId id="421" r:id="rId7"/>
    <p:sldId id="422" r:id="rId8"/>
    <p:sldId id="423" r:id="rId9"/>
    <p:sldId id="417" r:id="rId10"/>
    <p:sldId id="418" r:id="rId11"/>
    <p:sldId id="411" r:id="rId12"/>
    <p:sldId id="412" r:id="rId13"/>
    <p:sldId id="413" r:id="rId14"/>
    <p:sldId id="414" r:id="rId15"/>
    <p:sldId id="415" r:id="rId16"/>
    <p:sldId id="351" r:id="rId17"/>
    <p:sldId id="352" r:id="rId18"/>
    <p:sldId id="353" r:id="rId19"/>
    <p:sldId id="354" r:id="rId20"/>
    <p:sldId id="355" r:id="rId21"/>
    <p:sldId id="356" r:id="rId22"/>
    <p:sldId id="357" r:id="rId23"/>
    <p:sldId id="358" r:id="rId24"/>
    <p:sldId id="359" r:id="rId25"/>
    <p:sldId id="360" r:id="rId26"/>
    <p:sldId id="361" r:id="rId27"/>
    <p:sldId id="362" r:id="rId28"/>
    <p:sldId id="363" r:id="rId29"/>
    <p:sldId id="364" r:id="rId30"/>
    <p:sldId id="365" r:id="rId31"/>
    <p:sldId id="366" r:id="rId32"/>
    <p:sldId id="326"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guide id="3" pos="249" userDrawn="1">
          <p15:clr>
            <a:srgbClr val="A4A3A4"/>
          </p15:clr>
        </p15:guide>
        <p15:guide id="4" pos="5511" userDrawn="1">
          <p15:clr>
            <a:srgbClr val="A4A3A4"/>
          </p15:clr>
        </p15:guide>
        <p15:guide id="5" orient="horz" pos="1476">
          <p15:clr>
            <a:srgbClr val="A4A3A4"/>
          </p15:clr>
        </p15:guide>
        <p15:guide id="6" orient="horz" pos="642">
          <p15:clr>
            <a:srgbClr val="A4A3A4"/>
          </p15:clr>
        </p15:guide>
        <p15:guide id="7" orient="horz" pos="3246">
          <p15:clr>
            <a:srgbClr val="A4A3A4"/>
          </p15:clr>
        </p15:guide>
        <p15:guide id="8" orient="horz" pos="4074">
          <p15:clr>
            <a:srgbClr val="A4A3A4"/>
          </p15:clr>
        </p15:guide>
        <p15:guide id="9" orient="horz" pos="3770">
          <p15:clr>
            <a:srgbClr val="A4A3A4"/>
          </p15:clr>
        </p15:guide>
        <p15:guide id="10" pos="4653">
          <p15:clr>
            <a:srgbClr val="A4A3A4"/>
          </p15:clr>
        </p15:guide>
        <p15:guide id="11" pos="48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7939C"/>
    <a:srgbClr val="0070AF"/>
    <a:srgbClr val="4B2D00"/>
    <a:srgbClr val="FFD600"/>
    <a:srgbClr val="577624"/>
    <a:srgbClr val="0076A3"/>
    <a:srgbClr val="A3907F"/>
    <a:srgbClr val="A9BB97"/>
    <a:srgbClr val="F1F1F1"/>
    <a:srgbClr val="A6D1D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4660"/>
  </p:normalViewPr>
  <p:slideViewPr>
    <p:cSldViewPr snapToGrid="0" showGuides="1">
      <p:cViewPr varScale="1">
        <p:scale>
          <a:sx n="74" d="100"/>
          <a:sy n="74" d="100"/>
        </p:scale>
        <p:origin x="1206" y="72"/>
      </p:cViewPr>
      <p:guideLst>
        <p:guide orient="horz" pos="2160"/>
        <p:guide pos="2880"/>
        <p:guide pos="249"/>
        <p:guide pos="5511"/>
        <p:guide orient="horz" pos="1476"/>
        <p:guide orient="horz" pos="642"/>
        <p:guide orient="horz" pos="3246"/>
        <p:guide orient="horz" pos="4074"/>
        <p:guide orient="horz" pos="3770"/>
        <p:guide pos="4653"/>
        <p:guide pos="48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notesMaster" Target="notesMasters/notes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2B938A-FF7C-46E2-9540-7D2825E45A54}" type="datetimeFigureOut">
              <a:rPr lang="es-CO" smtClean="0"/>
              <a:t>24/09/2015</a:t>
            </a:fld>
            <a:endParaRPr lang="es-CO"/>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s-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F6B60D-0808-4BF1-B487-B63095B929BF}" type="slidenum">
              <a:rPr lang="es-CO" smtClean="0"/>
              <a:t>‹#›</a:t>
            </a:fld>
            <a:endParaRPr lang="es-CO"/>
          </a:p>
        </p:txBody>
      </p:sp>
    </p:spTree>
    <p:extLst>
      <p:ext uri="{BB962C8B-B14F-4D97-AF65-F5344CB8AC3E}">
        <p14:creationId xmlns:p14="http://schemas.microsoft.com/office/powerpoint/2010/main" val="4182043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565733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43172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838581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673655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2332880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884018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068102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075489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60179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537694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612802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2802250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Shape 105"/>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6" name="Shape 10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212836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073930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4288136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ctr" anchorCtr="0">
            <a:spAutoFit/>
          </a:bodyPr>
          <a:lstStyle/>
          <a:p>
            <a:pPr>
              <a:spcBef>
                <a:spcPts val="0"/>
              </a:spcBef>
              <a:buNone/>
            </a:pPr>
            <a:endParaRPr/>
          </a:p>
        </p:txBody>
      </p:sp>
      <p:sp>
        <p:nvSpPr>
          <p:cNvPr id="102" name="Shape 10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extLst>
      <p:ext uri="{BB962C8B-B14F-4D97-AF65-F5344CB8AC3E}">
        <p14:creationId xmlns:p14="http://schemas.microsoft.com/office/powerpoint/2010/main" val="394485662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or thankyou Slide ima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271016"/>
            <a:ext cx="9144000" cy="768096"/>
          </a:xfrm>
          <a:prstGeom prst="rect">
            <a:avLst/>
          </a:prstGeom>
          <a:gradFill flip="none" rotWithShape="1">
            <a:gsLst>
              <a:gs pos="0">
                <a:srgbClr val="47939C">
                  <a:alpha val="7000"/>
                </a:srgbClr>
              </a:gs>
              <a:gs pos="100000">
                <a:schemeClr val="accent2">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sp>
        <p:nvSpPr>
          <p:cNvPr id="12" name="Rectangle 11"/>
          <p:cNvSpPr/>
          <p:nvPr userDrawn="1"/>
        </p:nvSpPr>
        <p:spPr>
          <a:xfrm>
            <a:off x="0" y="2075688"/>
            <a:ext cx="9144000" cy="102412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9931" y="914847"/>
            <a:ext cx="2898501" cy="869313"/>
          </a:xfrm>
          <a:prstGeom prst="rect">
            <a:avLst/>
          </a:prstGeom>
        </p:spPr>
      </p:pic>
      <p:sp>
        <p:nvSpPr>
          <p:cNvPr id="3" name="Subtitle 2"/>
          <p:cNvSpPr>
            <a:spLocks noGrp="1"/>
          </p:cNvSpPr>
          <p:nvPr>
            <p:ph type="subTitle" idx="1"/>
          </p:nvPr>
        </p:nvSpPr>
        <p:spPr>
          <a:xfrm>
            <a:off x="121920" y="2152650"/>
            <a:ext cx="8869680" cy="9471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1"/>
          <p:cNvSpPr>
            <a:spLocks noGrp="1"/>
          </p:cNvSpPr>
          <p:nvPr>
            <p:ph type="ctrTitle"/>
          </p:nvPr>
        </p:nvSpPr>
        <p:spPr>
          <a:xfrm>
            <a:off x="121920" y="123826"/>
            <a:ext cx="5650230" cy="1828038"/>
          </a:xfrm>
        </p:spPr>
        <p:txBody>
          <a:bodyPr anchor="b">
            <a:noAutofit/>
          </a:bodyPr>
          <a:lstStyle>
            <a:lvl1pPr algn="l">
              <a:lnSpc>
                <a:spcPct val="85000"/>
              </a:lnSpc>
              <a:defRPr sz="2800" b="1">
                <a:solidFill>
                  <a:srgbClr val="47939C"/>
                </a:solidFill>
              </a:defRPr>
            </a:lvl1pPr>
          </a:lstStyle>
          <a:p>
            <a:r>
              <a:rPr lang="en-US" dirty="0" smtClean="0"/>
              <a:t>Click to edit Master title style</a:t>
            </a:r>
            <a:endParaRPr lang="en-US" dirty="0"/>
          </a:p>
        </p:txBody>
      </p:sp>
      <p:sp>
        <p:nvSpPr>
          <p:cNvPr id="5" name="Picture Placeholder 4"/>
          <p:cNvSpPr>
            <a:spLocks noGrp="1"/>
          </p:cNvSpPr>
          <p:nvPr>
            <p:ph type="pic" sz="quarter" idx="10"/>
          </p:nvPr>
        </p:nvSpPr>
        <p:spPr>
          <a:xfrm>
            <a:off x="0" y="3099816"/>
            <a:ext cx="9144000" cy="3758184"/>
          </a:xfrm>
        </p:spPr>
        <p:txBody>
          <a:bodyPr/>
          <a:lstStyle/>
          <a:p>
            <a:endParaRPr lang="en-GB"/>
          </a:p>
        </p:txBody>
      </p:sp>
    </p:spTree>
    <p:extLst>
      <p:ext uri="{BB962C8B-B14F-4D97-AF65-F5344CB8AC3E}">
        <p14:creationId xmlns:p14="http://schemas.microsoft.com/office/powerpoint/2010/main" val="813875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7"/>
            <a:ext cx="6889433" cy="713647"/>
          </a:xfrm>
        </p:spPr>
        <p:txBody>
          <a:bodyPr/>
          <a:lstStyle>
            <a:lvl1pPr>
              <a:defRPr/>
            </a:lvl1pPr>
          </a:lstStyle>
          <a:p>
            <a:r>
              <a:rPr lang="en-GB" dirty="0" smtClean="0"/>
              <a:t>Title text here in 28pt </a:t>
            </a:r>
            <a:r>
              <a:rPr lang="en-GB" dirty="0" err="1" smtClean="0"/>
              <a:t>arial</a:t>
            </a:r>
            <a:endParaRPr lang="en-US" dirty="0"/>
          </a:p>
        </p:txBody>
      </p:sp>
      <p:sp>
        <p:nvSpPr>
          <p:cNvPr id="3" name="Content Placeholder 2"/>
          <p:cNvSpPr>
            <a:spLocks noGrp="1"/>
          </p:cNvSpPr>
          <p:nvPr>
            <p:ph idx="1"/>
          </p:nvPr>
        </p:nvSpPr>
        <p:spPr>
          <a:xfrm>
            <a:off x="4590174" y="1772285"/>
            <a:ext cx="4127107"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4BA29FB0-9335-4884-B92E-210820B3EB72}" type="slidenum">
              <a:rPr lang="en-US" smtClean="0"/>
              <a:pPr/>
              <a:t>‹#›</a:t>
            </a:fld>
            <a:endParaRPr lang="en-US"/>
          </a:p>
        </p:txBody>
      </p:sp>
      <p:sp>
        <p:nvSpPr>
          <p:cNvPr id="7" name="Picture Placeholder 6"/>
          <p:cNvSpPr>
            <a:spLocks noGrp="1"/>
          </p:cNvSpPr>
          <p:nvPr>
            <p:ph type="pic" sz="quarter" idx="14"/>
          </p:nvPr>
        </p:nvSpPr>
        <p:spPr>
          <a:xfrm>
            <a:off x="411479" y="1772283"/>
            <a:ext cx="3953193" cy="4351340"/>
          </a:xfrm>
          <a:ln w="28575">
            <a:solidFill>
              <a:schemeClr val="bg1"/>
            </a:solidFill>
          </a:ln>
          <a:effectLst>
            <a:outerShdw blurRad="50800" dist="38100" dir="5400000" algn="t" rotWithShape="0">
              <a:prstClr val="black">
                <a:alpha val="40000"/>
              </a:prstClr>
            </a:outerShdw>
          </a:effectLst>
        </p:spPr>
        <p:txBody>
          <a:bodyPr/>
          <a:lstStyle/>
          <a:p>
            <a:endParaRPr lang="en-GB" dirty="0"/>
          </a:p>
        </p:txBody>
      </p:sp>
    </p:spTree>
    <p:extLst>
      <p:ext uri="{BB962C8B-B14F-4D97-AF65-F5344CB8AC3E}">
        <p14:creationId xmlns:p14="http://schemas.microsoft.com/office/powerpoint/2010/main" val="3536324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Galle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7"/>
            <a:ext cx="6889433" cy="713647"/>
          </a:xfrm>
        </p:spPr>
        <p:txBody>
          <a:bodyPr/>
          <a:lstStyle>
            <a:lvl1pPr>
              <a:defRPr/>
            </a:lvl1pPr>
          </a:lstStyle>
          <a:p>
            <a:r>
              <a:rPr lang="en-GB" dirty="0" smtClean="0"/>
              <a:t>Title text here in 28pt </a:t>
            </a:r>
            <a:r>
              <a:rPr lang="en-GB" dirty="0" err="1" smtClean="0"/>
              <a:t>arial</a:t>
            </a:r>
            <a:endParaRPr lang="en-US" dirty="0"/>
          </a:p>
        </p:txBody>
      </p:sp>
      <p:sp>
        <p:nvSpPr>
          <p:cNvPr id="6" name="Slide Number Placeholder 5"/>
          <p:cNvSpPr>
            <a:spLocks noGrp="1"/>
          </p:cNvSpPr>
          <p:nvPr>
            <p:ph type="sldNum" sz="quarter" idx="12"/>
          </p:nvPr>
        </p:nvSpPr>
        <p:spPr/>
        <p:txBody>
          <a:bodyPr/>
          <a:lstStyle/>
          <a:p>
            <a:fld id="{4BA29FB0-9335-4884-B92E-210820B3EB72}" type="slidenum">
              <a:rPr lang="en-US" smtClean="0"/>
              <a:pPr/>
              <a:t>‹#›</a:t>
            </a:fld>
            <a:endParaRPr lang="en-US"/>
          </a:p>
        </p:txBody>
      </p:sp>
      <p:sp>
        <p:nvSpPr>
          <p:cNvPr id="7" name="Picture Placeholder 6"/>
          <p:cNvSpPr>
            <a:spLocks noGrp="1"/>
          </p:cNvSpPr>
          <p:nvPr>
            <p:ph type="pic" sz="quarter" idx="14"/>
          </p:nvPr>
        </p:nvSpPr>
        <p:spPr>
          <a:xfrm>
            <a:off x="411480" y="1772283"/>
            <a:ext cx="1922418" cy="2068197"/>
          </a:xfrm>
          <a:ln w="28575">
            <a:solidFill>
              <a:schemeClr val="bg1"/>
            </a:solidFill>
          </a:ln>
          <a:effectLst>
            <a:outerShdw blurRad="50800" dist="38100" dir="5400000" algn="t" rotWithShape="0">
              <a:prstClr val="black">
                <a:alpha val="40000"/>
              </a:prstClr>
            </a:outerShdw>
          </a:effectLst>
        </p:spPr>
        <p:txBody>
          <a:bodyPr/>
          <a:lstStyle/>
          <a:p>
            <a:endParaRPr lang="en-GB"/>
          </a:p>
        </p:txBody>
      </p:sp>
      <p:sp>
        <p:nvSpPr>
          <p:cNvPr id="8" name="Picture Placeholder 6"/>
          <p:cNvSpPr>
            <a:spLocks noGrp="1"/>
          </p:cNvSpPr>
          <p:nvPr>
            <p:ph type="pic" sz="quarter" idx="15"/>
          </p:nvPr>
        </p:nvSpPr>
        <p:spPr>
          <a:xfrm>
            <a:off x="2538548" y="1772283"/>
            <a:ext cx="1922418" cy="2068197"/>
          </a:xfrm>
          <a:ln w="28575">
            <a:solidFill>
              <a:schemeClr val="bg1"/>
            </a:solidFill>
          </a:ln>
          <a:effectLst>
            <a:outerShdw blurRad="50800" dist="38100" dir="5400000" algn="t" rotWithShape="0">
              <a:prstClr val="black">
                <a:alpha val="40000"/>
              </a:prstClr>
            </a:outerShdw>
          </a:effectLst>
        </p:spPr>
        <p:txBody>
          <a:bodyPr/>
          <a:lstStyle/>
          <a:p>
            <a:endParaRPr lang="en-GB"/>
          </a:p>
        </p:txBody>
      </p:sp>
      <p:sp>
        <p:nvSpPr>
          <p:cNvPr id="9" name="Picture Placeholder 6"/>
          <p:cNvSpPr>
            <a:spLocks noGrp="1"/>
          </p:cNvSpPr>
          <p:nvPr>
            <p:ph type="pic" sz="quarter" idx="16"/>
          </p:nvPr>
        </p:nvSpPr>
        <p:spPr>
          <a:xfrm>
            <a:off x="4665616" y="1772283"/>
            <a:ext cx="1922418" cy="2068197"/>
          </a:xfrm>
          <a:ln w="28575">
            <a:solidFill>
              <a:schemeClr val="bg1"/>
            </a:solidFill>
          </a:ln>
          <a:effectLst>
            <a:outerShdw blurRad="50800" dist="38100" dir="5400000" algn="t" rotWithShape="0">
              <a:prstClr val="black">
                <a:alpha val="40000"/>
              </a:prstClr>
            </a:outerShdw>
          </a:effectLst>
        </p:spPr>
        <p:txBody>
          <a:bodyPr/>
          <a:lstStyle/>
          <a:p>
            <a:endParaRPr lang="en-GB"/>
          </a:p>
        </p:txBody>
      </p:sp>
      <p:sp>
        <p:nvSpPr>
          <p:cNvPr id="10" name="Picture Placeholder 6"/>
          <p:cNvSpPr>
            <a:spLocks noGrp="1"/>
          </p:cNvSpPr>
          <p:nvPr>
            <p:ph type="pic" sz="quarter" idx="17"/>
          </p:nvPr>
        </p:nvSpPr>
        <p:spPr>
          <a:xfrm>
            <a:off x="6792685" y="1772283"/>
            <a:ext cx="1922418" cy="2068197"/>
          </a:xfrm>
          <a:ln w="28575">
            <a:solidFill>
              <a:schemeClr val="bg1"/>
            </a:solidFill>
          </a:ln>
          <a:effectLst>
            <a:outerShdw blurRad="50800" dist="38100" dir="5400000" algn="t" rotWithShape="0">
              <a:prstClr val="black">
                <a:alpha val="40000"/>
              </a:prstClr>
            </a:outerShdw>
          </a:effectLst>
        </p:spPr>
        <p:txBody>
          <a:bodyPr/>
          <a:lstStyle/>
          <a:p>
            <a:endParaRPr lang="en-GB"/>
          </a:p>
        </p:txBody>
      </p:sp>
      <p:sp>
        <p:nvSpPr>
          <p:cNvPr id="11" name="Picture Placeholder 6"/>
          <p:cNvSpPr>
            <a:spLocks noGrp="1"/>
          </p:cNvSpPr>
          <p:nvPr>
            <p:ph type="pic" sz="quarter" idx="18"/>
          </p:nvPr>
        </p:nvSpPr>
        <p:spPr>
          <a:xfrm>
            <a:off x="411480" y="4044332"/>
            <a:ext cx="1922418" cy="2068197"/>
          </a:xfrm>
          <a:ln w="28575">
            <a:solidFill>
              <a:schemeClr val="bg1"/>
            </a:solidFill>
          </a:ln>
          <a:effectLst>
            <a:outerShdw blurRad="50800" dist="38100" dir="5400000" algn="t" rotWithShape="0">
              <a:prstClr val="black">
                <a:alpha val="40000"/>
              </a:prstClr>
            </a:outerShdw>
          </a:effectLst>
        </p:spPr>
        <p:txBody>
          <a:bodyPr/>
          <a:lstStyle/>
          <a:p>
            <a:endParaRPr lang="en-GB"/>
          </a:p>
        </p:txBody>
      </p:sp>
      <p:sp>
        <p:nvSpPr>
          <p:cNvPr id="12" name="Picture Placeholder 6"/>
          <p:cNvSpPr>
            <a:spLocks noGrp="1"/>
          </p:cNvSpPr>
          <p:nvPr>
            <p:ph type="pic" sz="quarter" idx="19"/>
          </p:nvPr>
        </p:nvSpPr>
        <p:spPr>
          <a:xfrm>
            <a:off x="2538548" y="4044332"/>
            <a:ext cx="1922418" cy="2068197"/>
          </a:xfrm>
          <a:ln w="28575">
            <a:solidFill>
              <a:schemeClr val="bg1"/>
            </a:solidFill>
          </a:ln>
          <a:effectLst>
            <a:outerShdw blurRad="50800" dist="38100" dir="5400000" algn="t" rotWithShape="0">
              <a:prstClr val="black">
                <a:alpha val="40000"/>
              </a:prstClr>
            </a:outerShdw>
          </a:effectLst>
        </p:spPr>
        <p:txBody>
          <a:bodyPr/>
          <a:lstStyle/>
          <a:p>
            <a:endParaRPr lang="en-GB"/>
          </a:p>
        </p:txBody>
      </p:sp>
      <p:sp>
        <p:nvSpPr>
          <p:cNvPr id="13" name="Picture Placeholder 6"/>
          <p:cNvSpPr>
            <a:spLocks noGrp="1"/>
          </p:cNvSpPr>
          <p:nvPr>
            <p:ph type="pic" sz="quarter" idx="20"/>
          </p:nvPr>
        </p:nvSpPr>
        <p:spPr>
          <a:xfrm>
            <a:off x="4665616" y="4044332"/>
            <a:ext cx="1922418" cy="2068197"/>
          </a:xfrm>
          <a:ln w="28575">
            <a:solidFill>
              <a:schemeClr val="bg1"/>
            </a:solidFill>
          </a:ln>
          <a:effectLst>
            <a:outerShdw blurRad="50800" dist="38100" dir="5400000" algn="t" rotWithShape="0">
              <a:prstClr val="black">
                <a:alpha val="40000"/>
              </a:prstClr>
            </a:outerShdw>
          </a:effectLst>
        </p:spPr>
        <p:txBody>
          <a:bodyPr/>
          <a:lstStyle/>
          <a:p>
            <a:endParaRPr lang="en-GB"/>
          </a:p>
        </p:txBody>
      </p:sp>
      <p:sp>
        <p:nvSpPr>
          <p:cNvPr id="14" name="Picture Placeholder 6"/>
          <p:cNvSpPr>
            <a:spLocks noGrp="1"/>
          </p:cNvSpPr>
          <p:nvPr>
            <p:ph type="pic" sz="quarter" idx="21"/>
          </p:nvPr>
        </p:nvSpPr>
        <p:spPr>
          <a:xfrm>
            <a:off x="6792685" y="4044332"/>
            <a:ext cx="1922418" cy="2068197"/>
          </a:xfrm>
          <a:ln w="28575">
            <a:solidFill>
              <a:schemeClr val="bg1"/>
            </a:solidFill>
          </a:ln>
          <a:effectLst>
            <a:outerShdw blurRad="50800" dist="38100" dir="5400000" algn="t" rotWithShape="0">
              <a:prstClr val="black">
                <a:alpha val="40000"/>
              </a:prstClr>
            </a:outerShdw>
          </a:effectLst>
        </p:spPr>
        <p:txBody>
          <a:bodyPr/>
          <a:lstStyle/>
          <a:p>
            <a:endParaRPr lang="en-GB"/>
          </a:p>
        </p:txBody>
      </p:sp>
    </p:spTree>
    <p:extLst>
      <p:ext uri="{BB962C8B-B14F-4D97-AF65-F5344CB8AC3E}">
        <p14:creationId xmlns:p14="http://schemas.microsoft.com/office/powerpoint/2010/main" val="1496086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full">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7"/>
            <a:ext cx="6889433" cy="713647"/>
          </a:xfrm>
        </p:spPr>
        <p:txBody>
          <a:bodyPr/>
          <a:lstStyle>
            <a:lvl1pPr>
              <a:defRPr/>
            </a:lvl1pPr>
          </a:lstStyle>
          <a:p>
            <a:r>
              <a:rPr lang="en-GB" dirty="0" smtClean="0"/>
              <a:t>Title text here in 28pt </a:t>
            </a:r>
            <a:r>
              <a:rPr lang="en-GB" dirty="0" err="1" smtClean="0"/>
              <a:t>arial</a:t>
            </a:r>
            <a:endParaRPr lang="en-US" dirty="0"/>
          </a:p>
        </p:txBody>
      </p:sp>
      <p:sp>
        <p:nvSpPr>
          <p:cNvPr id="6" name="Slide Number Placeholder 5"/>
          <p:cNvSpPr>
            <a:spLocks noGrp="1"/>
          </p:cNvSpPr>
          <p:nvPr>
            <p:ph type="sldNum" sz="quarter" idx="12"/>
          </p:nvPr>
        </p:nvSpPr>
        <p:spPr/>
        <p:txBody>
          <a:bodyPr/>
          <a:lstStyle/>
          <a:p>
            <a:fld id="{4BA29FB0-9335-4884-B92E-210820B3EB72}" type="slidenum">
              <a:rPr lang="en-US" smtClean="0"/>
              <a:pPr/>
              <a:t>‹#›</a:t>
            </a:fld>
            <a:endParaRPr lang="en-US"/>
          </a:p>
        </p:txBody>
      </p:sp>
      <p:sp>
        <p:nvSpPr>
          <p:cNvPr id="7" name="Picture Placeholder 6"/>
          <p:cNvSpPr>
            <a:spLocks noGrp="1"/>
          </p:cNvSpPr>
          <p:nvPr>
            <p:ph type="pic" sz="quarter" idx="14"/>
          </p:nvPr>
        </p:nvSpPr>
        <p:spPr>
          <a:xfrm>
            <a:off x="0" y="1010194"/>
            <a:ext cx="9144000" cy="5847806"/>
          </a:xfrm>
          <a:ln w="28575">
            <a:noFill/>
          </a:ln>
          <a:effectLst/>
        </p:spPr>
        <p:txBody>
          <a:bodyPr/>
          <a:lstStyle/>
          <a:p>
            <a:endParaRPr lang="en-GB"/>
          </a:p>
        </p:txBody>
      </p:sp>
    </p:spTree>
    <p:extLst>
      <p:ext uri="{BB962C8B-B14F-4D97-AF65-F5344CB8AC3E}">
        <p14:creationId xmlns:p14="http://schemas.microsoft.com/office/powerpoint/2010/main" val="290407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8"/>
            <a:ext cx="6889433" cy="722356"/>
          </a:xfrm>
        </p:spPr>
        <p:txBody>
          <a:bodyPr/>
          <a:lstStyle>
            <a:lvl1pPr>
              <a:defRPr/>
            </a:lvl1pPr>
          </a:lstStyle>
          <a:p>
            <a:r>
              <a:rPr lang="en-GB" dirty="0" smtClean="0"/>
              <a:t>Title text here in 28pt </a:t>
            </a:r>
            <a:r>
              <a:rPr lang="en-GB" dirty="0" err="1" smtClean="0"/>
              <a:t>arial</a:t>
            </a:r>
            <a:endParaRPr lang="en-US" dirty="0"/>
          </a:p>
        </p:txBody>
      </p:sp>
      <p:sp>
        <p:nvSpPr>
          <p:cNvPr id="3" name="Content Placeholder 2"/>
          <p:cNvSpPr>
            <a:spLocks noGrp="1"/>
          </p:cNvSpPr>
          <p:nvPr>
            <p:ph sz="half" idx="1"/>
          </p:nvPr>
        </p:nvSpPr>
        <p:spPr>
          <a:xfrm>
            <a:off x="411480" y="2351313"/>
            <a:ext cx="4080510" cy="3825650"/>
          </a:xfr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4390" y="2351313"/>
            <a:ext cx="4080510" cy="3825649"/>
          </a:xfrm>
        </p:spPr>
        <p:txBody>
          <a:bodyPr/>
          <a:lstStyle>
            <a:lvl1pPr>
              <a:defRPr sz="2000"/>
            </a:lvl1pPr>
            <a:lvl2pPr>
              <a:defRPr sz="2000"/>
            </a:lvl2pPr>
            <a:lvl3pPr>
              <a:defRPr sz="2000"/>
            </a:lvl3pPr>
            <a:lvl4pPr>
              <a:defRPr sz="2000"/>
            </a:lvl4pPr>
            <a:lvl5pPr>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6"/>
          <p:cNvSpPr>
            <a:spLocks noGrp="1"/>
          </p:cNvSpPr>
          <p:nvPr>
            <p:ph type="sldNum" sz="quarter" idx="12"/>
          </p:nvPr>
        </p:nvSpPr>
        <p:spPr/>
        <p:txBody>
          <a:bodyPr/>
          <a:lstStyle/>
          <a:p>
            <a:fld id="{4BA29FB0-9335-4884-B92E-210820B3EB72}" type="slidenum">
              <a:rPr lang="en-US" smtClean="0"/>
              <a:pPr/>
              <a:t>‹#›</a:t>
            </a:fld>
            <a:endParaRPr lang="en-US"/>
          </a:p>
        </p:txBody>
      </p:sp>
      <p:sp>
        <p:nvSpPr>
          <p:cNvPr id="11" name="Text Placeholder 10"/>
          <p:cNvSpPr>
            <a:spLocks noGrp="1"/>
          </p:cNvSpPr>
          <p:nvPr>
            <p:ph type="body" sz="quarter" idx="13"/>
          </p:nvPr>
        </p:nvSpPr>
        <p:spPr>
          <a:xfrm>
            <a:off x="411163" y="1446213"/>
            <a:ext cx="4081462" cy="827087"/>
          </a:xfrm>
          <a:solidFill>
            <a:srgbClr val="0070AF"/>
          </a:solidFill>
        </p:spPr>
        <p:txBody>
          <a:bodyPr anchor="ctr"/>
          <a:lstStyle>
            <a:lvl1pPr marL="0" indent="0" algn="ctr">
              <a:buNone/>
              <a:defRPr>
                <a:solidFill>
                  <a:schemeClr val="bg1"/>
                </a:solidFill>
              </a:defRPr>
            </a:lvl1pPr>
          </a:lstStyle>
          <a:p>
            <a:pPr lvl="0"/>
            <a:r>
              <a:rPr lang="en-US" dirty="0" smtClean="0"/>
              <a:t>Click to edit Master text styles</a:t>
            </a:r>
            <a:endParaRPr lang="en-GB" dirty="0"/>
          </a:p>
        </p:txBody>
      </p:sp>
      <p:sp>
        <p:nvSpPr>
          <p:cNvPr id="12" name="Text Placeholder 10"/>
          <p:cNvSpPr>
            <a:spLocks noGrp="1"/>
          </p:cNvSpPr>
          <p:nvPr>
            <p:ph type="body" sz="quarter" idx="14"/>
          </p:nvPr>
        </p:nvSpPr>
        <p:spPr>
          <a:xfrm>
            <a:off x="4643438" y="1446213"/>
            <a:ext cx="4081462" cy="827087"/>
          </a:xfrm>
          <a:solidFill>
            <a:srgbClr val="47939C"/>
          </a:solidFill>
        </p:spPr>
        <p:txBody>
          <a:bodyPr anchor="ctr"/>
          <a:lstStyle>
            <a:lvl1pPr marL="0" indent="0" algn="ctr">
              <a:buNone/>
              <a:defRPr>
                <a:solidFill>
                  <a:schemeClr val="bg1"/>
                </a:solidFill>
              </a:defRPr>
            </a:lvl1pPr>
          </a:lstStyle>
          <a:p>
            <a:pPr lvl="0"/>
            <a:r>
              <a:rPr lang="en-US" dirty="0" smtClean="0"/>
              <a:t>Click to edit Master text styles</a:t>
            </a:r>
            <a:endParaRPr lang="en-GB" dirty="0"/>
          </a:p>
        </p:txBody>
      </p:sp>
    </p:spTree>
    <p:extLst>
      <p:ext uri="{BB962C8B-B14F-4D97-AF65-F5344CB8AC3E}">
        <p14:creationId xmlns:p14="http://schemas.microsoft.com/office/powerpoint/2010/main" val="14356412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Layout">
    <p:spTree>
      <p:nvGrpSpPr>
        <p:cNvPr id="1" name=""/>
        <p:cNvGrpSpPr/>
        <p:nvPr/>
      </p:nvGrpSpPr>
      <p:grpSpPr>
        <a:xfrm>
          <a:off x="0" y="0"/>
          <a:ext cx="0" cy="0"/>
          <a:chOff x="0" y="0"/>
          <a:chExt cx="0" cy="0"/>
        </a:xfrm>
      </p:grpSpPr>
      <p:sp>
        <p:nvSpPr>
          <p:cNvPr id="13" name="Text Placeholder 12"/>
          <p:cNvSpPr>
            <a:spLocks noGrp="1"/>
          </p:cNvSpPr>
          <p:nvPr>
            <p:ph type="body" sz="quarter" idx="11"/>
          </p:nvPr>
        </p:nvSpPr>
        <p:spPr>
          <a:xfrm>
            <a:off x="427476" y="1729739"/>
            <a:ext cx="2673864" cy="1953895"/>
          </a:xfrm>
          <a:solidFill>
            <a:schemeClr val="accent2"/>
          </a:solidFill>
        </p:spPr>
        <p:txBody>
          <a:bodyPr anchor="ctr"/>
          <a:lstStyle>
            <a:lvl1pPr marL="0" indent="0">
              <a:buNone/>
              <a:defRPr sz="2000" b="1"/>
            </a:lvl1pPr>
            <a:lvl2pPr>
              <a:defRPr sz="2400" b="1"/>
            </a:lvl2pPr>
            <a:lvl3pPr>
              <a:defRPr sz="2400" b="1"/>
            </a:lvl3pPr>
            <a:lvl4pPr>
              <a:defRPr sz="2400" b="1"/>
            </a:lvl4pPr>
            <a:lvl5pPr>
              <a:defRPr sz="2400" b="1"/>
            </a:lvl5pPr>
          </a:lstStyle>
          <a:p>
            <a:pPr lvl="0"/>
            <a:r>
              <a:rPr lang="en-US" dirty="0" smtClean="0"/>
              <a:t>Click to edit Master text styles</a:t>
            </a:r>
          </a:p>
        </p:txBody>
      </p:sp>
      <p:sp>
        <p:nvSpPr>
          <p:cNvPr id="2" name="Title 1"/>
          <p:cNvSpPr>
            <a:spLocks noGrp="1"/>
          </p:cNvSpPr>
          <p:nvPr>
            <p:ph type="title" hasCustomPrompt="1"/>
          </p:nvPr>
        </p:nvSpPr>
        <p:spPr>
          <a:xfrm>
            <a:off x="411480" y="296548"/>
            <a:ext cx="6889433" cy="722356"/>
          </a:xfrm>
        </p:spPr>
        <p:txBody>
          <a:bodyPr/>
          <a:lstStyle>
            <a:lvl1pPr>
              <a:defRPr/>
            </a:lvl1pPr>
          </a:lstStyle>
          <a:p>
            <a:r>
              <a:rPr lang="en-GB" dirty="0" smtClean="0"/>
              <a:t>Title text here in 28pt </a:t>
            </a:r>
            <a:r>
              <a:rPr lang="en-GB" dirty="0" err="1" smtClean="0"/>
              <a:t>arial</a:t>
            </a:r>
            <a:endParaRPr lang="en-GB" dirty="0"/>
          </a:p>
        </p:txBody>
      </p:sp>
      <p:sp>
        <p:nvSpPr>
          <p:cNvPr id="3" name="Slide Number Placeholder 2"/>
          <p:cNvSpPr>
            <a:spLocks noGrp="1"/>
          </p:cNvSpPr>
          <p:nvPr>
            <p:ph type="sldNum" sz="quarter" idx="10"/>
          </p:nvPr>
        </p:nvSpPr>
        <p:spPr/>
        <p:txBody>
          <a:bodyPr/>
          <a:lstStyle/>
          <a:p>
            <a:fld id="{4BA29FB0-9335-4884-B92E-210820B3EB72}" type="slidenum">
              <a:rPr lang="en-US" smtClean="0"/>
              <a:pPr/>
              <a:t>‹#›</a:t>
            </a:fld>
            <a:endParaRPr lang="en-US"/>
          </a:p>
        </p:txBody>
      </p:sp>
      <p:sp>
        <p:nvSpPr>
          <p:cNvPr id="14" name="Text Placeholder 12"/>
          <p:cNvSpPr>
            <a:spLocks noGrp="1"/>
          </p:cNvSpPr>
          <p:nvPr>
            <p:ph type="body" sz="quarter" idx="12"/>
          </p:nvPr>
        </p:nvSpPr>
        <p:spPr>
          <a:xfrm>
            <a:off x="3227283" y="1729739"/>
            <a:ext cx="2673864" cy="1953895"/>
          </a:xfrm>
          <a:solidFill>
            <a:schemeClr val="accent1"/>
          </a:solidFill>
        </p:spPr>
        <p:txBody>
          <a:bodyPr anchor="ctr"/>
          <a:lstStyle>
            <a:lvl1pPr marL="0" indent="0">
              <a:buNone/>
              <a:defRPr sz="2000" b="0">
                <a:solidFill>
                  <a:schemeClr val="bg1"/>
                </a:solidFill>
              </a:defRPr>
            </a:lvl1pPr>
            <a:lvl2pPr>
              <a:defRPr sz="2400" b="1"/>
            </a:lvl2pPr>
            <a:lvl3pPr>
              <a:defRPr sz="2400" b="1"/>
            </a:lvl3pPr>
            <a:lvl4pPr>
              <a:defRPr sz="2400" b="1"/>
            </a:lvl4pPr>
            <a:lvl5pPr>
              <a:defRPr sz="2400" b="1"/>
            </a:lvl5pPr>
          </a:lstStyle>
          <a:p>
            <a:pPr lvl="0"/>
            <a:r>
              <a:rPr lang="en-US" dirty="0" smtClean="0"/>
              <a:t>Click to edit Master text styles</a:t>
            </a:r>
          </a:p>
        </p:txBody>
      </p:sp>
      <p:sp>
        <p:nvSpPr>
          <p:cNvPr id="15" name="Text Placeholder 12"/>
          <p:cNvSpPr>
            <a:spLocks noGrp="1"/>
          </p:cNvSpPr>
          <p:nvPr>
            <p:ph type="body" sz="quarter" idx="13"/>
          </p:nvPr>
        </p:nvSpPr>
        <p:spPr>
          <a:xfrm>
            <a:off x="6027090" y="1729739"/>
            <a:ext cx="2673864" cy="1953895"/>
          </a:xfrm>
          <a:solidFill>
            <a:schemeClr val="accent1"/>
          </a:solidFill>
        </p:spPr>
        <p:txBody>
          <a:bodyPr anchor="ctr"/>
          <a:lstStyle>
            <a:lvl1pPr marL="0" indent="0">
              <a:buNone/>
              <a:defRPr sz="2000" b="0">
                <a:solidFill>
                  <a:schemeClr val="bg1"/>
                </a:solidFill>
              </a:defRPr>
            </a:lvl1pPr>
            <a:lvl2pPr>
              <a:defRPr sz="2400" b="1"/>
            </a:lvl2pPr>
            <a:lvl3pPr>
              <a:defRPr sz="2400" b="1"/>
            </a:lvl3pPr>
            <a:lvl4pPr>
              <a:defRPr sz="2400" b="1"/>
            </a:lvl4pPr>
            <a:lvl5pPr>
              <a:defRPr sz="2400" b="1"/>
            </a:lvl5pPr>
          </a:lstStyle>
          <a:p>
            <a:pPr lvl="0"/>
            <a:r>
              <a:rPr lang="en-US" dirty="0" smtClean="0"/>
              <a:t>Click to edit Master text styles</a:t>
            </a:r>
          </a:p>
        </p:txBody>
      </p:sp>
      <p:sp>
        <p:nvSpPr>
          <p:cNvPr id="16" name="Text Placeholder 12"/>
          <p:cNvSpPr>
            <a:spLocks noGrp="1"/>
          </p:cNvSpPr>
          <p:nvPr>
            <p:ph type="body" sz="quarter" idx="14"/>
          </p:nvPr>
        </p:nvSpPr>
        <p:spPr>
          <a:xfrm>
            <a:off x="427476" y="3782107"/>
            <a:ext cx="2673864" cy="1953895"/>
          </a:xfrm>
          <a:solidFill>
            <a:schemeClr val="accent1"/>
          </a:solidFill>
        </p:spPr>
        <p:txBody>
          <a:bodyPr anchor="ctr"/>
          <a:lstStyle>
            <a:lvl1pPr marL="0" indent="0">
              <a:buNone/>
              <a:defRPr sz="2000" b="0">
                <a:solidFill>
                  <a:schemeClr val="bg1"/>
                </a:solidFill>
              </a:defRPr>
            </a:lvl1pPr>
            <a:lvl2pPr>
              <a:defRPr sz="2400" b="1"/>
            </a:lvl2pPr>
            <a:lvl3pPr>
              <a:defRPr sz="2400" b="1"/>
            </a:lvl3pPr>
            <a:lvl4pPr>
              <a:defRPr sz="2400" b="1"/>
            </a:lvl4pPr>
            <a:lvl5pPr>
              <a:defRPr sz="2400" b="1"/>
            </a:lvl5pPr>
          </a:lstStyle>
          <a:p>
            <a:pPr lvl="0"/>
            <a:r>
              <a:rPr lang="en-US" dirty="0" smtClean="0"/>
              <a:t>Click to edit Master text styles</a:t>
            </a:r>
          </a:p>
        </p:txBody>
      </p:sp>
      <p:sp>
        <p:nvSpPr>
          <p:cNvPr id="17" name="Text Placeholder 12"/>
          <p:cNvSpPr>
            <a:spLocks noGrp="1"/>
          </p:cNvSpPr>
          <p:nvPr>
            <p:ph type="body" sz="quarter" idx="15"/>
          </p:nvPr>
        </p:nvSpPr>
        <p:spPr>
          <a:xfrm>
            <a:off x="3227283" y="3782107"/>
            <a:ext cx="2673864" cy="1953895"/>
          </a:xfrm>
          <a:solidFill>
            <a:schemeClr val="accent1"/>
          </a:solidFill>
        </p:spPr>
        <p:txBody>
          <a:bodyPr anchor="ctr"/>
          <a:lstStyle>
            <a:lvl1pPr marL="0" indent="0">
              <a:buNone/>
              <a:defRPr sz="2000" b="0">
                <a:solidFill>
                  <a:schemeClr val="bg1"/>
                </a:solidFill>
              </a:defRPr>
            </a:lvl1pPr>
            <a:lvl2pPr>
              <a:defRPr sz="2400" b="1"/>
            </a:lvl2pPr>
            <a:lvl3pPr>
              <a:defRPr sz="2400" b="1"/>
            </a:lvl3pPr>
            <a:lvl4pPr>
              <a:defRPr sz="2400" b="1"/>
            </a:lvl4pPr>
            <a:lvl5pPr>
              <a:defRPr sz="2400" b="1"/>
            </a:lvl5pPr>
          </a:lstStyle>
          <a:p>
            <a:pPr lvl="0"/>
            <a:r>
              <a:rPr lang="en-US" dirty="0" smtClean="0"/>
              <a:t>Click to edit Master text styles</a:t>
            </a:r>
          </a:p>
        </p:txBody>
      </p:sp>
      <p:sp>
        <p:nvSpPr>
          <p:cNvPr id="18" name="Text Placeholder 12"/>
          <p:cNvSpPr>
            <a:spLocks noGrp="1"/>
          </p:cNvSpPr>
          <p:nvPr>
            <p:ph type="body" sz="quarter" idx="16"/>
          </p:nvPr>
        </p:nvSpPr>
        <p:spPr>
          <a:xfrm>
            <a:off x="6027090" y="3782107"/>
            <a:ext cx="2673864" cy="1953895"/>
          </a:xfrm>
          <a:solidFill>
            <a:schemeClr val="accent1"/>
          </a:solidFill>
        </p:spPr>
        <p:txBody>
          <a:bodyPr anchor="ctr"/>
          <a:lstStyle>
            <a:lvl1pPr marL="0" indent="0">
              <a:buNone/>
              <a:defRPr sz="2000" b="0">
                <a:solidFill>
                  <a:schemeClr val="bg1"/>
                </a:solidFill>
              </a:defRPr>
            </a:lvl1pPr>
            <a:lvl2pPr>
              <a:defRPr sz="2400" b="1"/>
            </a:lvl2pPr>
            <a:lvl3pPr>
              <a:defRPr sz="2400" b="1"/>
            </a:lvl3pPr>
            <a:lvl4pPr>
              <a:defRPr sz="2400" b="1"/>
            </a:lvl4pPr>
            <a:lvl5pPr>
              <a:defRPr sz="2400" b="1"/>
            </a:lvl5pPr>
          </a:lstStyle>
          <a:p>
            <a:pPr lvl="0"/>
            <a:r>
              <a:rPr lang="en-US" dirty="0" smtClean="0"/>
              <a:t>Click to edit Master text styles</a:t>
            </a:r>
          </a:p>
        </p:txBody>
      </p:sp>
    </p:spTree>
    <p:extLst>
      <p:ext uri="{BB962C8B-B14F-4D97-AF65-F5344CB8AC3E}">
        <p14:creationId xmlns:p14="http://schemas.microsoft.com/office/powerpoint/2010/main" val="4256079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able Placeholder 5"/>
          <p:cNvSpPr>
            <a:spLocks noGrp="1"/>
          </p:cNvSpPr>
          <p:nvPr>
            <p:ph type="tbl" sz="quarter" idx="15"/>
          </p:nvPr>
        </p:nvSpPr>
        <p:spPr>
          <a:xfrm>
            <a:off x="411163" y="1446213"/>
            <a:ext cx="8313737" cy="4730750"/>
          </a:xfrm>
        </p:spPr>
        <p:txBody>
          <a:bodyPr/>
          <a:lstStyle>
            <a:lvl1pPr>
              <a:buClr>
                <a:schemeClr val="accent1"/>
              </a:buClr>
              <a:defRPr/>
            </a:lvl1pPr>
          </a:lstStyle>
          <a:p>
            <a:endParaRPr lang="en-GB" dirty="0"/>
          </a:p>
        </p:txBody>
      </p:sp>
      <p:sp>
        <p:nvSpPr>
          <p:cNvPr id="2" name="Title 1"/>
          <p:cNvSpPr>
            <a:spLocks noGrp="1"/>
          </p:cNvSpPr>
          <p:nvPr>
            <p:ph type="title" hasCustomPrompt="1"/>
          </p:nvPr>
        </p:nvSpPr>
        <p:spPr>
          <a:xfrm>
            <a:off x="411480" y="296548"/>
            <a:ext cx="6889433" cy="722356"/>
          </a:xfrm>
        </p:spPr>
        <p:txBody>
          <a:bodyPr/>
          <a:lstStyle>
            <a:lvl1pPr>
              <a:defRPr/>
            </a:lvl1pPr>
          </a:lstStyle>
          <a:p>
            <a:r>
              <a:rPr lang="en-GB" dirty="0" smtClean="0"/>
              <a:t>Title text here in 28pt </a:t>
            </a:r>
            <a:r>
              <a:rPr lang="en-GB" dirty="0" err="1" smtClean="0"/>
              <a:t>arial</a:t>
            </a:r>
            <a:endParaRPr lang="en-US" dirty="0"/>
          </a:p>
        </p:txBody>
      </p:sp>
      <p:sp>
        <p:nvSpPr>
          <p:cNvPr id="7" name="Slide Number Placeholder 6"/>
          <p:cNvSpPr>
            <a:spLocks noGrp="1"/>
          </p:cNvSpPr>
          <p:nvPr>
            <p:ph type="sldNum" sz="quarter" idx="12"/>
          </p:nvPr>
        </p:nvSpPr>
        <p:spPr/>
        <p:txBody>
          <a:bodyPr/>
          <a:lstStyle/>
          <a:p>
            <a:fld id="{4BA29FB0-9335-4884-B92E-210820B3EB72}" type="slidenum">
              <a:rPr lang="en-US" smtClean="0"/>
              <a:pPr/>
              <a:t>‹#›</a:t>
            </a:fld>
            <a:endParaRPr lang="en-US"/>
          </a:p>
        </p:txBody>
      </p:sp>
    </p:spTree>
    <p:extLst>
      <p:ext uri="{BB962C8B-B14F-4D97-AF65-F5344CB8AC3E}">
        <p14:creationId xmlns:p14="http://schemas.microsoft.com/office/powerpoint/2010/main" val="1513918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7"/>
            <a:ext cx="6889433" cy="713647"/>
          </a:xfrm>
        </p:spPr>
        <p:txBody>
          <a:bodyPr/>
          <a:lstStyle>
            <a:lvl1pPr>
              <a:defRPr/>
            </a:lvl1pPr>
          </a:lstStyle>
          <a:p>
            <a:r>
              <a:rPr lang="en-GB" dirty="0" smtClean="0"/>
              <a:t>Title text here in 28pt </a:t>
            </a:r>
            <a:r>
              <a:rPr lang="en-GB" dirty="0" err="1" smtClean="0"/>
              <a:t>arial</a:t>
            </a:r>
            <a:endParaRPr lang="en-US" dirty="0"/>
          </a:p>
        </p:txBody>
      </p:sp>
      <p:sp>
        <p:nvSpPr>
          <p:cNvPr id="6" name="Slide Number Placeholder 5"/>
          <p:cNvSpPr>
            <a:spLocks noGrp="1"/>
          </p:cNvSpPr>
          <p:nvPr>
            <p:ph type="sldNum" sz="quarter" idx="12"/>
          </p:nvPr>
        </p:nvSpPr>
        <p:spPr/>
        <p:txBody>
          <a:bodyPr/>
          <a:lstStyle/>
          <a:p>
            <a:fld id="{4BA29FB0-9335-4884-B92E-210820B3EB72}" type="slidenum">
              <a:rPr lang="en-US" smtClean="0"/>
              <a:pPr/>
              <a:t>‹#›</a:t>
            </a:fld>
            <a:endParaRPr lang="en-US"/>
          </a:p>
        </p:txBody>
      </p:sp>
      <p:sp>
        <p:nvSpPr>
          <p:cNvPr id="5" name="Media Placeholder 4"/>
          <p:cNvSpPr>
            <a:spLocks noGrp="1"/>
          </p:cNvSpPr>
          <p:nvPr>
            <p:ph type="media" sz="quarter" idx="13"/>
          </p:nvPr>
        </p:nvSpPr>
        <p:spPr>
          <a:xfrm>
            <a:off x="411163" y="1332412"/>
            <a:ext cx="8245475" cy="4781052"/>
          </a:xfrm>
          <a:ln w="57150">
            <a:solidFill>
              <a:schemeClr val="bg1"/>
            </a:solidFill>
          </a:ln>
          <a:effectLst>
            <a:outerShdw blurRad="50800" dist="38100" dir="5400000" algn="t" rotWithShape="0">
              <a:prstClr val="black">
                <a:alpha val="40000"/>
              </a:prstClr>
            </a:outerShdw>
          </a:effectLst>
        </p:spPr>
        <p:txBody>
          <a:bodyPr/>
          <a:lstStyle>
            <a:lvl1pPr marL="0" indent="0">
              <a:buClr>
                <a:schemeClr val="accent6"/>
              </a:buClr>
              <a:buNone/>
              <a:defRPr/>
            </a:lvl1pPr>
          </a:lstStyle>
          <a:p>
            <a:endParaRPr lang="en-GB" dirty="0"/>
          </a:p>
        </p:txBody>
      </p:sp>
    </p:spTree>
    <p:extLst>
      <p:ext uri="{BB962C8B-B14F-4D97-AF65-F5344CB8AC3E}">
        <p14:creationId xmlns:p14="http://schemas.microsoft.com/office/powerpoint/2010/main" val="2921221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amp;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7"/>
            <a:ext cx="6889433" cy="713647"/>
          </a:xfrm>
        </p:spPr>
        <p:txBody>
          <a:bodyPr/>
          <a:lstStyle>
            <a:lvl1pPr>
              <a:defRPr/>
            </a:lvl1pPr>
          </a:lstStyle>
          <a:p>
            <a:r>
              <a:rPr lang="en-GB" dirty="0" smtClean="0"/>
              <a:t>Title text here in 28pt </a:t>
            </a:r>
            <a:r>
              <a:rPr lang="en-GB" dirty="0" err="1" smtClean="0"/>
              <a:t>arial</a:t>
            </a:r>
            <a:endParaRPr lang="en-US" dirty="0"/>
          </a:p>
        </p:txBody>
      </p:sp>
      <p:sp>
        <p:nvSpPr>
          <p:cNvPr id="6" name="Slide Number Placeholder 5"/>
          <p:cNvSpPr>
            <a:spLocks noGrp="1"/>
          </p:cNvSpPr>
          <p:nvPr>
            <p:ph type="sldNum" sz="quarter" idx="12"/>
          </p:nvPr>
        </p:nvSpPr>
        <p:spPr/>
        <p:txBody>
          <a:bodyPr/>
          <a:lstStyle/>
          <a:p>
            <a:fld id="{4BA29FB0-9335-4884-B92E-210820B3EB72}" type="slidenum">
              <a:rPr lang="en-US" smtClean="0"/>
              <a:pPr/>
              <a:t>‹#›</a:t>
            </a:fld>
            <a:endParaRPr lang="en-US"/>
          </a:p>
        </p:txBody>
      </p:sp>
      <p:grpSp>
        <p:nvGrpSpPr>
          <p:cNvPr id="7" name="Group 6"/>
          <p:cNvGrpSpPr/>
          <p:nvPr userDrawn="1"/>
        </p:nvGrpSpPr>
        <p:grpSpPr>
          <a:xfrm>
            <a:off x="-195094" y="3666756"/>
            <a:ext cx="9413089" cy="3208662"/>
            <a:chOff x="1530350" y="4848225"/>
            <a:chExt cx="5895976" cy="2009776"/>
          </a:xfrm>
        </p:grpSpPr>
        <p:sp>
          <p:nvSpPr>
            <p:cNvPr id="8" name="Freeform 5"/>
            <p:cNvSpPr>
              <a:spLocks/>
            </p:cNvSpPr>
            <p:nvPr/>
          </p:nvSpPr>
          <p:spPr bwMode="auto">
            <a:xfrm>
              <a:off x="3413125" y="4927600"/>
              <a:ext cx="1381125" cy="1930400"/>
            </a:xfrm>
            <a:custGeom>
              <a:avLst/>
              <a:gdLst>
                <a:gd name="T0" fmla="*/ 80 w 405"/>
                <a:gd name="T1" fmla="*/ 531 h 564"/>
                <a:gd name="T2" fmla="*/ 74 w 405"/>
                <a:gd name="T3" fmla="*/ 464 h 564"/>
                <a:gd name="T4" fmla="*/ 75 w 405"/>
                <a:gd name="T5" fmla="*/ 418 h 564"/>
                <a:gd name="T6" fmla="*/ 68 w 405"/>
                <a:gd name="T7" fmla="*/ 379 h 564"/>
                <a:gd name="T8" fmla="*/ 43 w 405"/>
                <a:gd name="T9" fmla="*/ 343 h 564"/>
                <a:gd name="T10" fmla="*/ 14 w 405"/>
                <a:gd name="T11" fmla="*/ 292 h 564"/>
                <a:gd name="T12" fmla="*/ 6 w 405"/>
                <a:gd name="T13" fmla="*/ 272 h 564"/>
                <a:gd name="T14" fmla="*/ 0 w 405"/>
                <a:gd name="T15" fmla="*/ 241 h 564"/>
                <a:gd name="T16" fmla="*/ 11 w 405"/>
                <a:gd name="T17" fmla="*/ 216 h 564"/>
                <a:gd name="T18" fmla="*/ 29 w 405"/>
                <a:gd name="T19" fmla="*/ 208 h 564"/>
                <a:gd name="T20" fmla="*/ 40 w 405"/>
                <a:gd name="T21" fmla="*/ 186 h 564"/>
                <a:gd name="T22" fmla="*/ 62 w 405"/>
                <a:gd name="T23" fmla="*/ 179 h 564"/>
                <a:gd name="T24" fmla="*/ 80 w 405"/>
                <a:gd name="T25" fmla="*/ 152 h 564"/>
                <a:gd name="T26" fmla="*/ 93 w 405"/>
                <a:gd name="T27" fmla="*/ 144 h 564"/>
                <a:gd name="T28" fmla="*/ 86 w 405"/>
                <a:gd name="T29" fmla="*/ 109 h 564"/>
                <a:gd name="T30" fmla="*/ 50 w 405"/>
                <a:gd name="T31" fmla="*/ 49 h 564"/>
                <a:gd name="T32" fmla="*/ 33 w 405"/>
                <a:gd name="T33" fmla="*/ 17 h 564"/>
                <a:gd name="T34" fmla="*/ 61 w 405"/>
                <a:gd name="T35" fmla="*/ 2 h 564"/>
                <a:gd name="T36" fmla="*/ 103 w 405"/>
                <a:gd name="T37" fmla="*/ 54 h 564"/>
                <a:gd name="T38" fmla="*/ 149 w 405"/>
                <a:gd name="T39" fmla="*/ 122 h 564"/>
                <a:gd name="T40" fmla="*/ 168 w 405"/>
                <a:gd name="T41" fmla="*/ 144 h 564"/>
                <a:gd name="T42" fmla="*/ 191 w 405"/>
                <a:gd name="T43" fmla="*/ 179 h 564"/>
                <a:gd name="T44" fmla="*/ 211 w 405"/>
                <a:gd name="T45" fmla="*/ 223 h 564"/>
                <a:gd name="T46" fmla="*/ 212 w 405"/>
                <a:gd name="T47" fmla="*/ 245 h 564"/>
                <a:gd name="T48" fmla="*/ 223 w 405"/>
                <a:gd name="T49" fmla="*/ 235 h 564"/>
                <a:gd name="T50" fmla="*/ 246 w 405"/>
                <a:gd name="T51" fmla="*/ 215 h 564"/>
                <a:gd name="T52" fmla="*/ 260 w 405"/>
                <a:gd name="T53" fmla="*/ 197 h 564"/>
                <a:gd name="T54" fmla="*/ 282 w 405"/>
                <a:gd name="T55" fmla="*/ 173 h 564"/>
                <a:gd name="T56" fmla="*/ 313 w 405"/>
                <a:gd name="T57" fmla="*/ 188 h 564"/>
                <a:gd name="T58" fmla="*/ 322 w 405"/>
                <a:gd name="T59" fmla="*/ 143 h 564"/>
                <a:gd name="T60" fmla="*/ 323 w 405"/>
                <a:gd name="T61" fmla="*/ 98 h 564"/>
                <a:gd name="T62" fmla="*/ 320 w 405"/>
                <a:gd name="T63" fmla="*/ 68 h 564"/>
                <a:gd name="T64" fmla="*/ 344 w 405"/>
                <a:gd name="T65" fmla="*/ 40 h 564"/>
                <a:gd name="T66" fmla="*/ 353 w 405"/>
                <a:gd name="T67" fmla="*/ 67 h 564"/>
                <a:gd name="T68" fmla="*/ 359 w 405"/>
                <a:gd name="T69" fmla="*/ 91 h 564"/>
                <a:gd name="T70" fmla="*/ 366 w 405"/>
                <a:gd name="T71" fmla="*/ 147 h 564"/>
                <a:gd name="T72" fmla="*/ 368 w 405"/>
                <a:gd name="T73" fmla="*/ 157 h 564"/>
                <a:gd name="T74" fmla="*/ 360 w 405"/>
                <a:gd name="T75" fmla="*/ 212 h 564"/>
                <a:gd name="T76" fmla="*/ 372 w 405"/>
                <a:gd name="T77" fmla="*/ 235 h 564"/>
                <a:gd name="T78" fmla="*/ 379 w 405"/>
                <a:gd name="T79" fmla="*/ 289 h 564"/>
                <a:gd name="T80" fmla="*/ 379 w 405"/>
                <a:gd name="T81" fmla="*/ 345 h 564"/>
                <a:gd name="T82" fmla="*/ 391 w 405"/>
                <a:gd name="T83" fmla="*/ 422 h 564"/>
                <a:gd name="T84" fmla="*/ 394 w 405"/>
                <a:gd name="T85" fmla="*/ 456 h 564"/>
                <a:gd name="T86" fmla="*/ 396 w 405"/>
                <a:gd name="T87" fmla="*/ 485 h 564"/>
                <a:gd name="T88" fmla="*/ 405 w 405"/>
                <a:gd name="T89" fmla="*/ 558 h 564"/>
                <a:gd name="T90" fmla="*/ 81 w 405"/>
                <a:gd name="T91" fmla="*/ 56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5" h="564">
                  <a:moveTo>
                    <a:pt x="81" y="564"/>
                  </a:moveTo>
                  <a:cubicBezTo>
                    <a:pt x="81" y="560"/>
                    <a:pt x="81" y="556"/>
                    <a:pt x="81" y="551"/>
                  </a:cubicBezTo>
                  <a:cubicBezTo>
                    <a:pt x="81" y="545"/>
                    <a:pt x="80" y="538"/>
                    <a:pt x="80" y="531"/>
                  </a:cubicBezTo>
                  <a:cubicBezTo>
                    <a:pt x="80" y="527"/>
                    <a:pt x="79" y="523"/>
                    <a:pt x="79" y="519"/>
                  </a:cubicBezTo>
                  <a:cubicBezTo>
                    <a:pt x="79" y="512"/>
                    <a:pt x="77" y="504"/>
                    <a:pt x="77" y="496"/>
                  </a:cubicBezTo>
                  <a:cubicBezTo>
                    <a:pt x="76" y="486"/>
                    <a:pt x="75" y="475"/>
                    <a:pt x="74" y="464"/>
                  </a:cubicBezTo>
                  <a:cubicBezTo>
                    <a:pt x="74" y="461"/>
                    <a:pt x="74" y="459"/>
                    <a:pt x="74" y="457"/>
                  </a:cubicBezTo>
                  <a:cubicBezTo>
                    <a:pt x="74" y="449"/>
                    <a:pt x="75" y="442"/>
                    <a:pt x="75" y="435"/>
                  </a:cubicBezTo>
                  <a:cubicBezTo>
                    <a:pt x="75" y="429"/>
                    <a:pt x="75" y="424"/>
                    <a:pt x="75" y="418"/>
                  </a:cubicBezTo>
                  <a:cubicBezTo>
                    <a:pt x="74" y="414"/>
                    <a:pt x="74" y="409"/>
                    <a:pt x="74" y="405"/>
                  </a:cubicBezTo>
                  <a:cubicBezTo>
                    <a:pt x="73" y="396"/>
                    <a:pt x="71" y="388"/>
                    <a:pt x="69" y="381"/>
                  </a:cubicBezTo>
                  <a:cubicBezTo>
                    <a:pt x="69" y="380"/>
                    <a:pt x="68" y="379"/>
                    <a:pt x="68" y="379"/>
                  </a:cubicBezTo>
                  <a:cubicBezTo>
                    <a:pt x="65" y="374"/>
                    <a:pt x="63" y="369"/>
                    <a:pt x="61" y="364"/>
                  </a:cubicBezTo>
                  <a:cubicBezTo>
                    <a:pt x="60" y="362"/>
                    <a:pt x="59" y="360"/>
                    <a:pt x="58" y="359"/>
                  </a:cubicBezTo>
                  <a:cubicBezTo>
                    <a:pt x="53" y="353"/>
                    <a:pt x="48" y="348"/>
                    <a:pt x="43" y="343"/>
                  </a:cubicBezTo>
                  <a:cubicBezTo>
                    <a:pt x="35" y="334"/>
                    <a:pt x="28" y="325"/>
                    <a:pt x="23" y="314"/>
                  </a:cubicBezTo>
                  <a:cubicBezTo>
                    <a:pt x="22" y="312"/>
                    <a:pt x="21" y="309"/>
                    <a:pt x="20" y="307"/>
                  </a:cubicBezTo>
                  <a:cubicBezTo>
                    <a:pt x="18" y="302"/>
                    <a:pt x="15" y="297"/>
                    <a:pt x="14" y="292"/>
                  </a:cubicBezTo>
                  <a:cubicBezTo>
                    <a:pt x="13" y="290"/>
                    <a:pt x="12" y="287"/>
                    <a:pt x="10" y="285"/>
                  </a:cubicBezTo>
                  <a:cubicBezTo>
                    <a:pt x="8" y="283"/>
                    <a:pt x="7" y="280"/>
                    <a:pt x="6" y="277"/>
                  </a:cubicBezTo>
                  <a:cubicBezTo>
                    <a:pt x="6" y="275"/>
                    <a:pt x="6" y="273"/>
                    <a:pt x="6" y="272"/>
                  </a:cubicBezTo>
                  <a:cubicBezTo>
                    <a:pt x="7" y="270"/>
                    <a:pt x="7" y="268"/>
                    <a:pt x="7" y="266"/>
                  </a:cubicBezTo>
                  <a:cubicBezTo>
                    <a:pt x="8" y="263"/>
                    <a:pt x="7" y="261"/>
                    <a:pt x="5" y="258"/>
                  </a:cubicBezTo>
                  <a:cubicBezTo>
                    <a:pt x="2" y="253"/>
                    <a:pt x="0" y="247"/>
                    <a:pt x="0" y="241"/>
                  </a:cubicBezTo>
                  <a:cubicBezTo>
                    <a:pt x="0" y="240"/>
                    <a:pt x="0" y="240"/>
                    <a:pt x="0" y="239"/>
                  </a:cubicBezTo>
                  <a:cubicBezTo>
                    <a:pt x="0" y="234"/>
                    <a:pt x="1" y="230"/>
                    <a:pt x="4" y="226"/>
                  </a:cubicBezTo>
                  <a:cubicBezTo>
                    <a:pt x="6" y="223"/>
                    <a:pt x="8" y="219"/>
                    <a:pt x="11" y="216"/>
                  </a:cubicBezTo>
                  <a:cubicBezTo>
                    <a:pt x="15" y="212"/>
                    <a:pt x="20" y="209"/>
                    <a:pt x="26" y="209"/>
                  </a:cubicBezTo>
                  <a:cubicBezTo>
                    <a:pt x="26" y="210"/>
                    <a:pt x="27" y="210"/>
                    <a:pt x="28" y="209"/>
                  </a:cubicBezTo>
                  <a:cubicBezTo>
                    <a:pt x="29" y="209"/>
                    <a:pt x="29" y="208"/>
                    <a:pt x="29" y="208"/>
                  </a:cubicBezTo>
                  <a:cubicBezTo>
                    <a:pt x="30" y="207"/>
                    <a:pt x="29" y="206"/>
                    <a:pt x="29" y="206"/>
                  </a:cubicBezTo>
                  <a:cubicBezTo>
                    <a:pt x="28" y="202"/>
                    <a:pt x="29" y="198"/>
                    <a:pt x="31" y="195"/>
                  </a:cubicBezTo>
                  <a:cubicBezTo>
                    <a:pt x="33" y="191"/>
                    <a:pt x="36" y="188"/>
                    <a:pt x="40" y="186"/>
                  </a:cubicBezTo>
                  <a:cubicBezTo>
                    <a:pt x="42" y="185"/>
                    <a:pt x="43" y="184"/>
                    <a:pt x="44" y="183"/>
                  </a:cubicBezTo>
                  <a:cubicBezTo>
                    <a:pt x="49" y="179"/>
                    <a:pt x="54" y="178"/>
                    <a:pt x="60" y="179"/>
                  </a:cubicBezTo>
                  <a:cubicBezTo>
                    <a:pt x="60" y="179"/>
                    <a:pt x="61" y="179"/>
                    <a:pt x="62" y="179"/>
                  </a:cubicBezTo>
                  <a:cubicBezTo>
                    <a:pt x="62" y="178"/>
                    <a:pt x="63" y="177"/>
                    <a:pt x="63" y="177"/>
                  </a:cubicBezTo>
                  <a:cubicBezTo>
                    <a:pt x="63" y="170"/>
                    <a:pt x="65" y="165"/>
                    <a:pt x="69" y="161"/>
                  </a:cubicBezTo>
                  <a:cubicBezTo>
                    <a:pt x="73" y="157"/>
                    <a:pt x="76" y="154"/>
                    <a:pt x="80" y="152"/>
                  </a:cubicBezTo>
                  <a:cubicBezTo>
                    <a:pt x="83" y="150"/>
                    <a:pt x="87" y="149"/>
                    <a:pt x="90" y="148"/>
                  </a:cubicBezTo>
                  <a:cubicBezTo>
                    <a:pt x="91" y="148"/>
                    <a:pt x="91" y="148"/>
                    <a:pt x="92" y="148"/>
                  </a:cubicBezTo>
                  <a:cubicBezTo>
                    <a:pt x="93" y="147"/>
                    <a:pt x="93" y="145"/>
                    <a:pt x="93" y="144"/>
                  </a:cubicBezTo>
                  <a:cubicBezTo>
                    <a:pt x="93" y="140"/>
                    <a:pt x="94" y="136"/>
                    <a:pt x="97" y="132"/>
                  </a:cubicBezTo>
                  <a:cubicBezTo>
                    <a:pt x="98" y="130"/>
                    <a:pt x="98" y="128"/>
                    <a:pt x="96" y="126"/>
                  </a:cubicBezTo>
                  <a:cubicBezTo>
                    <a:pt x="93" y="121"/>
                    <a:pt x="89" y="115"/>
                    <a:pt x="86" y="109"/>
                  </a:cubicBezTo>
                  <a:cubicBezTo>
                    <a:pt x="83" y="104"/>
                    <a:pt x="80" y="99"/>
                    <a:pt x="78" y="94"/>
                  </a:cubicBezTo>
                  <a:cubicBezTo>
                    <a:pt x="74" y="86"/>
                    <a:pt x="69" y="78"/>
                    <a:pt x="64" y="71"/>
                  </a:cubicBezTo>
                  <a:cubicBezTo>
                    <a:pt x="59" y="63"/>
                    <a:pt x="55" y="56"/>
                    <a:pt x="50" y="49"/>
                  </a:cubicBezTo>
                  <a:cubicBezTo>
                    <a:pt x="48" y="45"/>
                    <a:pt x="45" y="42"/>
                    <a:pt x="43" y="39"/>
                  </a:cubicBezTo>
                  <a:cubicBezTo>
                    <a:pt x="41" y="35"/>
                    <a:pt x="38" y="31"/>
                    <a:pt x="35" y="27"/>
                  </a:cubicBezTo>
                  <a:cubicBezTo>
                    <a:pt x="34" y="24"/>
                    <a:pt x="33" y="21"/>
                    <a:pt x="33" y="17"/>
                  </a:cubicBezTo>
                  <a:cubicBezTo>
                    <a:pt x="33" y="14"/>
                    <a:pt x="33" y="12"/>
                    <a:pt x="35" y="10"/>
                  </a:cubicBezTo>
                  <a:cubicBezTo>
                    <a:pt x="39" y="3"/>
                    <a:pt x="45" y="0"/>
                    <a:pt x="53" y="0"/>
                  </a:cubicBezTo>
                  <a:cubicBezTo>
                    <a:pt x="56" y="0"/>
                    <a:pt x="59" y="1"/>
                    <a:pt x="61" y="2"/>
                  </a:cubicBezTo>
                  <a:cubicBezTo>
                    <a:pt x="64" y="4"/>
                    <a:pt x="67" y="6"/>
                    <a:pt x="70" y="9"/>
                  </a:cubicBezTo>
                  <a:cubicBezTo>
                    <a:pt x="78" y="19"/>
                    <a:pt x="86" y="28"/>
                    <a:pt x="93" y="39"/>
                  </a:cubicBezTo>
                  <a:cubicBezTo>
                    <a:pt x="97" y="44"/>
                    <a:pt x="99" y="49"/>
                    <a:pt x="103" y="54"/>
                  </a:cubicBezTo>
                  <a:cubicBezTo>
                    <a:pt x="107" y="59"/>
                    <a:pt x="111" y="64"/>
                    <a:pt x="115" y="69"/>
                  </a:cubicBezTo>
                  <a:cubicBezTo>
                    <a:pt x="122" y="77"/>
                    <a:pt x="127" y="86"/>
                    <a:pt x="132" y="95"/>
                  </a:cubicBezTo>
                  <a:cubicBezTo>
                    <a:pt x="137" y="104"/>
                    <a:pt x="142" y="114"/>
                    <a:pt x="149" y="122"/>
                  </a:cubicBezTo>
                  <a:cubicBezTo>
                    <a:pt x="151" y="126"/>
                    <a:pt x="154" y="130"/>
                    <a:pt x="157" y="133"/>
                  </a:cubicBezTo>
                  <a:cubicBezTo>
                    <a:pt x="158" y="135"/>
                    <a:pt x="160" y="136"/>
                    <a:pt x="160" y="137"/>
                  </a:cubicBezTo>
                  <a:cubicBezTo>
                    <a:pt x="162" y="140"/>
                    <a:pt x="165" y="142"/>
                    <a:pt x="168" y="144"/>
                  </a:cubicBezTo>
                  <a:cubicBezTo>
                    <a:pt x="171" y="145"/>
                    <a:pt x="174" y="147"/>
                    <a:pt x="175" y="150"/>
                  </a:cubicBezTo>
                  <a:cubicBezTo>
                    <a:pt x="179" y="155"/>
                    <a:pt x="182" y="160"/>
                    <a:pt x="185" y="165"/>
                  </a:cubicBezTo>
                  <a:cubicBezTo>
                    <a:pt x="188" y="170"/>
                    <a:pt x="190" y="174"/>
                    <a:pt x="191" y="179"/>
                  </a:cubicBezTo>
                  <a:cubicBezTo>
                    <a:pt x="192" y="182"/>
                    <a:pt x="194" y="184"/>
                    <a:pt x="195" y="187"/>
                  </a:cubicBezTo>
                  <a:cubicBezTo>
                    <a:pt x="197" y="190"/>
                    <a:pt x="199" y="193"/>
                    <a:pt x="201" y="196"/>
                  </a:cubicBezTo>
                  <a:cubicBezTo>
                    <a:pt x="206" y="204"/>
                    <a:pt x="209" y="213"/>
                    <a:pt x="211" y="223"/>
                  </a:cubicBezTo>
                  <a:cubicBezTo>
                    <a:pt x="211" y="227"/>
                    <a:pt x="211" y="231"/>
                    <a:pt x="211" y="235"/>
                  </a:cubicBezTo>
                  <a:cubicBezTo>
                    <a:pt x="211" y="238"/>
                    <a:pt x="211" y="240"/>
                    <a:pt x="211" y="243"/>
                  </a:cubicBezTo>
                  <a:cubicBezTo>
                    <a:pt x="211" y="244"/>
                    <a:pt x="211" y="244"/>
                    <a:pt x="212" y="245"/>
                  </a:cubicBezTo>
                  <a:cubicBezTo>
                    <a:pt x="212" y="245"/>
                    <a:pt x="213" y="245"/>
                    <a:pt x="213" y="244"/>
                  </a:cubicBezTo>
                  <a:cubicBezTo>
                    <a:pt x="214" y="241"/>
                    <a:pt x="217" y="238"/>
                    <a:pt x="220" y="237"/>
                  </a:cubicBezTo>
                  <a:cubicBezTo>
                    <a:pt x="221" y="236"/>
                    <a:pt x="222" y="235"/>
                    <a:pt x="223" y="235"/>
                  </a:cubicBezTo>
                  <a:cubicBezTo>
                    <a:pt x="224" y="234"/>
                    <a:pt x="225" y="233"/>
                    <a:pt x="226" y="231"/>
                  </a:cubicBezTo>
                  <a:cubicBezTo>
                    <a:pt x="228" y="226"/>
                    <a:pt x="231" y="222"/>
                    <a:pt x="234" y="218"/>
                  </a:cubicBezTo>
                  <a:cubicBezTo>
                    <a:pt x="238" y="214"/>
                    <a:pt x="242" y="213"/>
                    <a:pt x="246" y="215"/>
                  </a:cubicBezTo>
                  <a:cubicBezTo>
                    <a:pt x="249" y="216"/>
                    <a:pt x="252" y="217"/>
                    <a:pt x="256" y="219"/>
                  </a:cubicBezTo>
                  <a:cubicBezTo>
                    <a:pt x="256" y="218"/>
                    <a:pt x="256" y="217"/>
                    <a:pt x="257" y="216"/>
                  </a:cubicBezTo>
                  <a:cubicBezTo>
                    <a:pt x="258" y="210"/>
                    <a:pt x="259" y="204"/>
                    <a:pt x="260" y="197"/>
                  </a:cubicBezTo>
                  <a:cubicBezTo>
                    <a:pt x="260" y="194"/>
                    <a:pt x="261" y="190"/>
                    <a:pt x="262" y="187"/>
                  </a:cubicBezTo>
                  <a:cubicBezTo>
                    <a:pt x="263" y="183"/>
                    <a:pt x="264" y="180"/>
                    <a:pt x="267" y="177"/>
                  </a:cubicBezTo>
                  <a:cubicBezTo>
                    <a:pt x="271" y="173"/>
                    <a:pt x="277" y="172"/>
                    <a:pt x="282" y="173"/>
                  </a:cubicBezTo>
                  <a:cubicBezTo>
                    <a:pt x="284" y="173"/>
                    <a:pt x="287" y="174"/>
                    <a:pt x="289" y="175"/>
                  </a:cubicBezTo>
                  <a:cubicBezTo>
                    <a:pt x="295" y="178"/>
                    <a:pt x="301" y="181"/>
                    <a:pt x="307" y="185"/>
                  </a:cubicBezTo>
                  <a:cubicBezTo>
                    <a:pt x="309" y="186"/>
                    <a:pt x="310" y="188"/>
                    <a:pt x="313" y="188"/>
                  </a:cubicBezTo>
                  <a:cubicBezTo>
                    <a:pt x="313" y="187"/>
                    <a:pt x="313" y="186"/>
                    <a:pt x="314" y="185"/>
                  </a:cubicBezTo>
                  <a:cubicBezTo>
                    <a:pt x="314" y="175"/>
                    <a:pt x="317" y="166"/>
                    <a:pt x="320" y="157"/>
                  </a:cubicBezTo>
                  <a:cubicBezTo>
                    <a:pt x="321" y="152"/>
                    <a:pt x="322" y="148"/>
                    <a:pt x="322" y="143"/>
                  </a:cubicBezTo>
                  <a:cubicBezTo>
                    <a:pt x="322" y="137"/>
                    <a:pt x="323" y="130"/>
                    <a:pt x="322" y="124"/>
                  </a:cubicBezTo>
                  <a:cubicBezTo>
                    <a:pt x="321" y="117"/>
                    <a:pt x="322" y="111"/>
                    <a:pt x="323" y="105"/>
                  </a:cubicBezTo>
                  <a:cubicBezTo>
                    <a:pt x="323" y="103"/>
                    <a:pt x="323" y="100"/>
                    <a:pt x="323" y="98"/>
                  </a:cubicBezTo>
                  <a:cubicBezTo>
                    <a:pt x="323" y="93"/>
                    <a:pt x="322" y="87"/>
                    <a:pt x="321" y="81"/>
                  </a:cubicBezTo>
                  <a:cubicBezTo>
                    <a:pt x="321" y="78"/>
                    <a:pt x="321" y="76"/>
                    <a:pt x="321" y="73"/>
                  </a:cubicBezTo>
                  <a:cubicBezTo>
                    <a:pt x="320" y="71"/>
                    <a:pt x="320" y="70"/>
                    <a:pt x="320" y="68"/>
                  </a:cubicBezTo>
                  <a:cubicBezTo>
                    <a:pt x="321" y="61"/>
                    <a:pt x="324" y="54"/>
                    <a:pt x="328" y="47"/>
                  </a:cubicBezTo>
                  <a:cubicBezTo>
                    <a:pt x="329" y="46"/>
                    <a:pt x="330" y="44"/>
                    <a:pt x="332" y="43"/>
                  </a:cubicBezTo>
                  <a:cubicBezTo>
                    <a:pt x="335" y="40"/>
                    <a:pt x="339" y="39"/>
                    <a:pt x="344" y="40"/>
                  </a:cubicBezTo>
                  <a:cubicBezTo>
                    <a:pt x="346" y="40"/>
                    <a:pt x="347" y="41"/>
                    <a:pt x="349" y="41"/>
                  </a:cubicBezTo>
                  <a:cubicBezTo>
                    <a:pt x="351" y="44"/>
                    <a:pt x="352" y="48"/>
                    <a:pt x="352" y="52"/>
                  </a:cubicBezTo>
                  <a:cubicBezTo>
                    <a:pt x="353" y="57"/>
                    <a:pt x="354" y="62"/>
                    <a:pt x="353" y="67"/>
                  </a:cubicBezTo>
                  <a:cubicBezTo>
                    <a:pt x="353" y="68"/>
                    <a:pt x="353" y="70"/>
                    <a:pt x="354" y="71"/>
                  </a:cubicBezTo>
                  <a:cubicBezTo>
                    <a:pt x="355" y="73"/>
                    <a:pt x="356" y="76"/>
                    <a:pt x="356" y="79"/>
                  </a:cubicBezTo>
                  <a:cubicBezTo>
                    <a:pt x="357" y="83"/>
                    <a:pt x="358" y="87"/>
                    <a:pt x="359" y="91"/>
                  </a:cubicBezTo>
                  <a:cubicBezTo>
                    <a:pt x="359" y="94"/>
                    <a:pt x="360" y="97"/>
                    <a:pt x="360" y="101"/>
                  </a:cubicBezTo>
                  <a:cubicBezTo>
                    <a:pt x="362" y="110"/>
                    <a:pt x="363" y="119"/>
                    <a:pt x="363" y="129"/>
                  </a:cubicBezTo>
                  <a:cubicBezTo>
                    <a:pt x="363" y="135"/>
                    <a:pt x="365" y="141"/>
                    <a:pt x="366" y="147"/>
                  </a:cubicBezTo>
                  <a:cubicBezTo>
                    <a:pt x="366" y="148"/>
                    <a:pt x="366" y="150"/>
                    <a:pt x="367" y="151"/>
                  </a:cubicBezTo>
                  <a:cubicBezTo>
                    <a:pt x="368" y="152"/>
                    <a:pt x="368" y="154"/>
                    <a:pt x="368" y="156"/>
                  </a:cubicBezTo>
                  <a:cubicBezTo>
                    <a:pt x="368" y="156"/>
                    <a:pt x="368" y="157"/>
                    <a:pt x="368" y="157"/>
                  </a:cubicBezTo>
                  <a:cubicBezTo>
                    <a:pt x="369" y="161"/>
                    <a:pt x="368" y="165"/>
                    <a:pt x="368" y="169"/>
                  </a:cubicBezTo>
                  <a:cubicBezTo>
                    <a:pt x="368" y="172"/>
                    <a:pt x="367" y="176"/>
                    <a:pt x="366" y="180"/>
                  </a:cubicBezTo>
                  <a:cubicBezTo>
                    <a:pt x="364" y="191"/>
                    <a:pt x="362" y="201"/>
                    <a:pt x="360" y="212"/>
                  </a:cubicBezTo>
                  <a:cubicBezTo>
                    <a:pt x="359" y="216"/>
                    <a:pt x="359" y="220"/>
                    <a:pt x="359" y="223"/>
                  </a:cubicBezTo>
                  <a:cubicBezTo>
                    <a:pt x="359" y="225"/>
                    <a:pt x="360" y="226"/>
                    <a:pt x="361" y="226"/>
                  </a:cubicBezTo>
                  <a:cubicBezTo>
                    <a:pt x="365" y="229"/>
                    <a:pt x="368" y="232"/>
                    <a:pt x="372" y="235"/>
                  </a:cubicBezTo>
                  <a:cubicBezTo>
                    <a:pt x="377" y="239"/>
                    <a:pt x="380" y="245"/>
                    <a:pt x="381" y="252"/>
                  </a:cubicBezTo>
                  <a:cubicBezTo>
                    <a:pt x="381" y="254"/>
                    <a:pt x="382" y="256"/>
                    <a:pt x="381" y="258"/>
                  </a:cubicBezTo>
                  <a:cubicBezTo>
                    <a:pt x="379" y="268"/>
                    <a:pt x="379" y="278"/>
                    <a:pt x="379" y="289"/>
                  </a:cubicBezTo>
                  <a:cubicBezTo>
                    <a:pt x="379" y="296"/>
                    <a:pt x="378" y="303"/>
                    <a:pt x="378" y="311"/>
                  </a:cubicBezTo>
                  <a:cubicBezTo>
                    <a:pt x="378" y="316"/>
                    <a:pt x="378" y="321"/>
                    <a:pt x="378" y="327"/>
                  </a:cubicBezTo>
                  <a:cubicBezTo>
                    <a:pt x="378" y="333"/>
                    <a:pt x="378" y="339"/>
                    <a:pt x="379" y="345"/>
                  </a:cubicBezTo>
                  <a:cubicBezTo>
                    <a:pt x="379" y="354"/>
                    <a:pt x="380" y="363"/>
                    <a:pt x="381" y="371"/>
                  </a:cubicBezTo>
                  <a:cubicBezTo>
                    <a:pt x="382" y="379"/>
                    <a:pt x="383" y="387"/>
                    <a:pt x="384" y="395"/>
                  </a:cubicBezTo>
                  <a:cubicBezTo>
                    <a:pt x="386" y="404"/>
                    <a:pt x="388" y="413"/>
                    <a:pt x="391" y="422"/>
                  </a:cubicBezTo>
                  <a:cubicBezTo>
                    <a:pt x="393" y="428"/>
                    <a:pt x="393" y="434"/>
                    <a:pt x="394" y="441"/>
                  </a:cubicBezTo>
                  <a:cubicBezTo>
                    <a:pt x="394" y="443"/>
                    <a:pt x="394" y="446"/>
                    <a:pt x="394" y="449"/>
                  </a:cubicBezTo>
                  <a:cubicBezTo>
                    <a:pt x="394" y="451"/>
                    <a:pt x="394" y="454"/>
                    <a:pt x="394" y="456"/>
                  </a:cubicBezTo>
                  <a:cubicBezTo>
                    <a:pt x="394" y="458"/>
                    <a:pt x="394" y="459"/>
                    <a:pt x="394" y="461"/>
                  </a:cubicBezTo>
                  <a:cubicBezTo>
                    <a:pt x="395" y="467"/>
                    <a:pt x="395" y="473"/>
                    <a:pt x="396" y="479"/>
                  </a:cubicBezTo>
                  <a:cubicBezTo>
                    <a:pt x="396" y="481"/>
                    <a:pt x="396" y="483"/>
                    <a:pt x="396" y="485"/>
                  </a:cubicBezTo>
                  <a:cubicBezTo>
                    <a:pt x="398" y="492"/>
                    <a:pt x="399" y="499"/>
                    <a:pt x="399" y="505"/>
                  </a:cubicBezTo>
                  <a:cubicBezTo>
                    <a:pt x="400" y="517"/>
                    <a:pt x="401" y="529"/>
                    <a:pt x="402" y="540"/>
                  </a:cubicBezTo>
                  <a:cubicBezTo>
                    <a:pt x="403" y="546"/>
                    <a:pt x="403" y="552"/>
                    <a:pt x="405" y="558"/>
                  </a:cubicBezTo>
                  <a:cubicBezTo>
                    <a:pt x="405" y="559"/>
                    <a:pt x="405" y="560"/>
                    <a:pt x="405" y="561"/>
                  </a:cubicBezTo>
                  <a:cubicBezTo>
                    <a:pt x="405" y="562"/>
                    <a:pt x="405" y="563"/>
                    <a:pt x="405" y="564"/>
                  </a:cubicBezTo>
                  <a:cubicBezTo>
                    <a:pt x="297" y="564"/>
                    <a:pt x="189" y="564"/>
                    <a:pt x="81" y="564"/>
                  </a:cubicBezTo>
                  <a:close/>
                </a:path>
              </a:pathLst>
            </a:custGeom>
            <a:solidFill>
              <a:srgbClr val="47939C"/>
            </a:solidFill>
            <a:ln>
              <a:noFill/>
            </a:ln>
          </p:spPr>
          <p:txBody>
            <a:bodyPr vert="horz" wrap="square" lIns="91440" tIns="45720" rIns="91440" bIns="45720" numCol="1" anchor="t" anchorCtr="0" compatLnSpc="1">
              <a:prstTxWarp prst="textNoShape">
                <a:avLst/>
              </a:prstTxWarp>
            </a:bodyPr>
            <a:lstStyle/>
            <a:p>
              <a:endParaRPr lang="en-GB"/>
            </a:p>
          </p:txBody>
        </p:sp>
        <p:sp>
          <p:nvSpPr>
            <p:cNvPr id="9" name="Freeform 6"/>
            <p:cNvSpPr>
              <a:spLocks/>
            </p:cNvSpPr>
            <p:nvPr/>
          </p:nvSpPr>
          <p:spPr bwMode="auto">
            <a:xfrm>
              <a:off x="1530350" y="4848225"/>
              <a:ext cx="839788" cy="2009775"/>
            </a:xfrm>
            <a:custGeom>
              <a:avLst/>
              <a:gdLst>
                <a:gd name="T0" fmla="*/ 1 w 246"/>
                <a:gd name="T1" fmla="*/ 565 h 587"/>
                <a:gd name="T2" fmla="*/ 3 w 246"/>
                <a:gd name="T3" fmla="*/ 542 h 587"/>
                <a:gd name="T4" fmla="*/ 7 w 246"/>
                <a:gd name="T5" fmla="*/ 519 h 587"/>
                <a:gd name="T6" fmla="*/ 12 w 246"/>
                <a:gd name="T7" fmla="*/ 484 h 587"/>
                <a:gd name="T8" fmla="*/ 21 w 246"/>
                <a:gd name="T9" fmla="*/ 444 h 587"/>
                <a:gd name="T10" fmla="*/ 26 w 246"/>
                <a:gd name="T11" fmla="*/ 433 h 587"/>
                <a:gd name="T12" fmla="*/ 23 w 246"/>
                <a:gd name="T13" fmla="*/ 374 h 587"/>
                <a:gd name="T14" fmla="*/ 22 w 246"/>
                <a:gd name="T15" fmla="*/ 321 h 587"/>
                <a:gd name="T16" fmla="*/ 23 w 246"/>
                <a:gd name="T17" fmla="*/ 294 h 587"/>
                <a:gd name="T18" fmla="*/ 27 w 246"/>
                <a:gd name="T19" fmla="*/ 252 h 587"/>
                <a:gd name="T20" fmla="*/ 27 w 246"/>
                <a:gd name="T21" fmla="*/ 233 h 587"/>
                <a:gd name="T22" fmla="*/ 23 w 246"/>
                <a:gd name="T23" fmla="*/ 212 h 587"/>
                <a:gd name="T24" fmla="*/ 18 w 246"/>
                <a:gd name="T25" fmla="*/ 184 h 587"/>
                <a:gd name="T26" fmla="*/ 32 w 246"/>
                <a:gd name="T27" fmla="*/ 162 h 587"/>
                <a:gd name="T28" fmla="*/ 51 w 246"/>
                <a:gd name="T29" fmla="*/ 158 h 587"/>
                <a:gd name="T30" fmla="*/ 55 w 246"/>
                <a:gd name="T31" fmla="*/ 141 h 587"/>
                <a:gd name="T32" fmla="*/ 70 w 246"/>
                <a:gd name="T33" fmla="*/ 130 h 587"/>
                <a:gd name="T34" fmla="*/ 91 w 246"/>
                <a:gd name="T35" fmla="*/ 130 h 587"/>
                <a:gd name="T36" fmla="*/ 96 w 246"/>
                <a:gd name="T37" fmla="*/ 127 h 587"/>
                <a:gd name="T38" fmla="*/ 130 w 246"/>
                <a:gd name="T39" fmla="*/ 95 h 587"/>
                <a:gd name="T40" fmla="*/ 152 w 246"/>
                <a:gd name="T41" fmla="*/ 105 h 587"/>
                <a:gd name="T42" fmla="*/ 170 w 246"/>
                <a:gd name="T43" fmla="*/ 134 h 587"/>
                <a:gd name="T44" fmla="*/ 180 w 246"/>
                <a:gd name="T45" fmla="*/ 144 h 587"/>
                <a:gd name="T46" fmla="*/ 185 w 246"/>
                <a:gd name="T47" fmla="*/ 124 h 587"/>
                <a:gd name="T48" fmla="*/ 189 w 246"/>
                <a:gd name="T49" fmla="*/ 98 h 587"/>
                <a:gd name="T50" fmla="*/ 186 w 246"/>
                <a:gd name="T51" fmla="*/ 69 h 587"/>
                <a:gd name="T52" fmla="*/ 182 w 246"/>
                <a:gd name="T53" fmla="*/ 36 h 587"/>
                <a:gd name="T54" fmla="*/ 185 w 246"/>
                <a:gd name="T55" fmla="*/ 11 h 587"/>
                <a:gd name="T56" fmla="*/ 198 w 246"/>
                <a:gd name="T57" fmla="*/ 0 h 587"/>
                <a:gd name="T58" fmla="*/ 206 w 246"/>
                <a:gd name="T59" fmla="*/ 1 h 587"/>
                <a:gd name="T60" fmla="*/ 216 w 246"/>
                <a:gd name="T61" fmla="*/ 9 h 587"/>
                <a:gd name="T62" fmla="*/ 232 w 246"/>
                <a:gd name="T63" fmla="*/ 51 h 587"/>
                <a:gd name="T64" fmla="*/ 242 w 246"/>
                <a:gd name="T65" fmla="*/ 92 h 587"/>
                <a:gd name="T66" fmla="*/ 246 w 246"/>
                <a:gd name="T67" fmla="*/ 110 h 587"/>
                <a:gd name="T68" fmla="*/ 242 w 246"/>
                <a:gd name="T69" fmla="*/ 144 h 587"/>
                <a:gd name="T70" fmla="*/ 242 w 246"/>
                <a:gd name="T71" fmla="*/ 189 h 587"/>
                <a:gd name="T72" fmla="*/ 244 w 246"/>
                <a:gd name="T73" fmla="*/ 204 h 587"/>
                <a:gd name="T74" fmla="*/ 238 w 246"/>
                <a:gd name="T75" fmla="*/ 237 h 587"/>
                <a:gd name="T76" fmla="*/ 223 w 246"/>
                <a:gd name="T77" fmla="*/ 260 h 587"/>
                <a:gd name="T78" fmla="*/ 212 w 246"/>
                <a:gd name="T79" fmla="*/ 285 h 587"/>
                <a:gd name="T80" fmla="*/ 195 w 246"/>
                <a:gd name="T81" fmla="*/ 320 h 587"/>
                <a:gd name="T82" fmla="*/ 186 w 246"/>
                <a:gd name="T83" fmla="*/ 349 h 587"/>
                <a:gd name="T84" fmla="*/ 176 w 246"/>
                <a:gd name="T85" fmla="*/ 379 h 587"/>
                <a:gd name="T86" fmla="*/ 174 w 246"/>
                <a:gd name="T87" fmla="*/ 406 h 587"/>
                <a:gd name="T88" fmla="*/ 186 w 246"/>
                <a:gd name="T89" fmla="*/ 434 h 587"/>
                <a:gd name="T90" fmla="*/ 194 w 246"/>
                <a:gd name="T91" fmla="*/ 462 h 587"/>
                <a:gd name="T92" fmla="*/ 199 w 246"/>
                <a:gd name="T93" fmla="*/ 477 h 587"/>
                <a:gd name="T94" fmla="*/ 213 w 246"/>
                <a:gd name="T95" fmla="*/ 502 h 587"/>
                <a:gd name="T96" fmla="*/ 223 w 246"/>
                <a:gd name="T97" fmla="*/ 520 h 587"/>
                <a:gd name="T98" fmla="*/ 235 w 246"/>
                <a:gd name="T99" fmla="*/ 548 h 587"/>
                <a:gd name="T100" fmla="*/ 238 w 246"/>
                <a:gd name="T101" fmla="*/ 559 h 587"/>
                <a:gd name="T102" fmla="*/ 228 w 246"/>
                <a:gd name="T103" fmla="*/ 579 h 587"/>
                <a:gd name="T104" fmla="*/ 0 w 246"/>
                <a:gd name="T10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46" h="587">
                  <a:moveTo>
                    <a:pt x="0" y="587"/>
                  </a:moveTo>
                  <a:cubicBezTo>
                    <a:pt x="1" y="580"/>
                    <a:pt x="1" y="572"/>
                    <a:pt x="1" y="565"/>
                  </a:cubicBezTo>
                  <a:cubicBezTo>
                    <a:pt x="2" y="561"/>
                    <a:pt x="2" y="557"/>
                    <a:pt x="3" y="553"/>
                  </a:cubicBezTo>
                  <a:cubicBezTo>
                    <a:pt x="3" y="549"/>
                    <a:pt x="3" y="546"/>
                    <a:pt x="3" y="542"/>
                  </a:cubicBezTo>
                  <a:cubicBezTo>
                    <a:pt x="4" y="536"/>
                    <a:pt x="4" y="530"/>
                    <a:pt x="6" y="524"/>
                  </a:cubicBezTo>
                  <a:cubicBezTo>
                    <a:pt x="7" y="522"/>
                    <a:pt x="7" y="521"/>
                    <a:pt x="7" y="519"/>
                  </a:cubicBezTo>
                  <a:cubicBezTo>
                    <a:pt x="7" y="512"/>
                    <a:pt x="9" y="505"/>
                    <a:pt x="10" y="499"/>
                  </a:cubicBezTo>
                  <a:cubicBezTo>
                    <a:pt x="10" y="494"/>
                    <a:pt x="11" y="489"/>
                    <a:pt x="12" y="484"/>
                  </a:cubicBezTo>
                  <a:cubicBezTo>
                    <a:pt x="13" y="477"/>
                    <a:pt x="14" y="470"/>
                    <a:pt x="15" y="463"/>
                  </a:cubicBezTo>
                  <a:cubicBezTo>
                    <a:pt x="17" y="457"/>
                    <a:pt x="19" y="450"/>
                    <a:pt x="21" y="444"/>
                  </a:cubicBezTo>
                  <a:cubicBezTo>
                    <a:pt x="21" y="442"/>
                    <a:pt x="23" y="440"/>
                    <a:pt x="24" y="438"/>
                  </a:cubicBezTo>
                  <a:cubicBezTo>
                    <a:pt x="25" y="436"/>
                    <a:pt x="26" y="435"/>
                    <a:pt x="26" y="433"/>
                  </a:cubicBezTo>
                  <a:cubicBezTo>
                    <a:pt x="24" y="418"/>
                    <a:pt x="22" y="404"/>
                    <a:pt x="23" y="389"/>
                  </a:cubicBezTo>
                  <a:cubicBezTo>
                    <a:pt x="23" y="384"/>
                    <a:pt x="23" y="379"/>
                    <a:pt x="23" y="374"/>
                  </a:cubicBezTo>
                  <a:cubicBezTo>
                    <a:pt x="23" y="365"/>
                    <a:pt x="23" y="355"/>
                    <a:pt x="23" y="346"/>
                  </a:cubicBezTo>
                  <a:cubicBezTo>
                    <a:pt x="24" y="337"/>
                    <a:pt x="23" y="329"/>
                    <a:pt x="22" y="321"/>
                  </a:cubicBezTo>
                  <a:cubicBezTo>
                    <a:pt x="22" y="313"/>
                    <a:pt x="21" y="306"/>
                    <a:pt x="22" y="298"/>
                  </a:cubicBezTo>
                  <a:cubicBezTo>
                    <a:pt x="23" y="297"/>
                    <a:pt x="23" y="295"/>
                    <a:pt x="23" y="294"/>
                  </a:cubicBezTo>
                  <a:cubicBezTo>
                    <a:pt x="22" y="286"/>
                    <a:pt x="23" y="277"/>
                    <a:pt x="25" y="269"/>
                  </a:cubicBezTo>
                  <a:cubicBezTo>
                    <a:pt x="26" y="263"/>
                    <a:pt x="27" y="257"/>
                    <a:pt x="27" y="252"/>
                  </a:cubicBezTo>
                  <a:cubicBezTo>
                    <a:pt x="27" y="250"/>
                    <a:pt x="27" y="249"/>
                    <a:pt x="27" y="247"/>
                  </a:cubicBezTo>
                  <a:cubicBezTo>
                    <a:pt x="28" y="245"/>
                    <a:pt x="27" y="235"/>
                    <a:pt x="27" y="233"/>
                  </a:cubicBezTo>
                  <a:cubicBezTo>
                    <a:pt x="25" y="228"/>
                    <a:pt x="25" y="224"/>
                    <a:pt x="25" y="219"/>
                  </a:cubicBezTo>
                  <a:cubicBezTo>
                    <a:pt x="25" y="216"/>
                    <a:pt x="24" y="214"/>
                    <a:pt x="23" y="212"/>
                  </a:cubicBezTo>
                  <a:cubicBezTo>
                    <a:pt x="21" y="205"/>
                    <a:pt x="19" y="198"/>
                    <a:pt x="17" y="191"/>
                  </a:cubicBezTo>
                  <a:cubicBezTo>
                    <a:pt x="17" y="189"/>
                    <a:pt x="17" y="186"/>
                    <a:pt x="18" y="184"/>
                  </a:cubicBezTo>
                  <a:cubicBezTo>
                    <a:pt x="19" y="181"/>
                    <a:pt x="19" y="178"/>
                    <a:pt x="20" y="175"/>
                  </a:cubicBezTo>
                  <a:cubicBezTo>
                    <a:pt x="22" y="168"/>
                    <a:pt x="26" y="164"/>
                    <a:pt x="32" y="162"/>
                  </a:cubicBezTo>
                  <a:cubicBezTo>
                    <a:pt x="37" y="160"/>
                    <a:pt x="43" y="159"/>
                    <a:pt x="48" y="159"/>
                  </a:cubicBezTo>
                  <a:cubicBezTo>
                    <a:pt x="49" y="159"/>
                    <a:pt x="50" y="159"/>
                    <a:pt x="51" y="158"/>
                  </a:cubicBezTo>
                  <a:cubicBezTo>
                    <a:pt x="52" y="154"/>
                    <a:pt x="52" y="151"/>
                    <a:pt x="53" y="147"/>
                  </a:cubicBezTo>
                  <a:cubicBezTo>
                    <a:pt x="54" y="145"/>
                    <a:pt x="54" y="143"/>
                    <a:pt x="55" y="141"/>
                  </a:cubicBezTo>
                  <a:cubicBezTo>
                    <a:pt x="56" y="137"/>
                    <a:pt x="59" y="134"/>
                    <a:pt x="63" y="133"/>
                  </a:cubicBezTo>
                  <a:cubicBezTo>
                    <a:pt x="65" y="132"/>
                    <a:pt x="68" y="130"/>
                    <a:pt x="70" y="130"/>
                  </a:cubicBezTo>
                  <a:cubicBezTo>
                    <a:pt x="76" y="129"/>
                    <a:pt x="81" y="129"/>
                    <a:pt x="87" y="129"/>
                  </a:cubicBezTo>
                  <a:cubicBezTo>
                    <a:pt x="89" y="129"/>
                    <a:pt x="90" y="130"/>
                    <a:pt x="91" y="130"/>
                  </a:cubicBezTo>
                  <a:cubicBezTo>
                    <a:pt x="92" y="131"/>
                    <a:pt x="93" y="131"/>
                    <a:pt x="94" y="131"/>
                  </a:cubicBezTo>
                  <a:cubicBezTo>
                    <a:pt x="95" y="130"/>
                    <a:pt x="96" y="129"/>
                    <a:pt x="96" y="127"/>
                  </a:cubicBezTo>
                  <a:cubicBezTo>
                    <a:pt x="98" y="119"/>
                    <a:pt x="101" y="111"/>
                    <a:pt x="107" y="104"/>
                  </a:cubicBezTo>
                  <a:cubicBezTo>
                    <a:pt x="114" y="97"/>
                    <a:pt x="121" y="95"/>
                    <a:pt x="130" y="95"/>
                  </a:cubicBezTo>
                  <a:cubicBezTo>
                    <a:pt x="133" y="95"/>
                    <a:pt x="135" y="96"/>
                    <a:pt x="138" y="96"/>
                  </a:cubicBezTo>
                  <a:cubicBezTo>
                    <a:pt x="143" y="98"/>
                    <a:pt x="148" y="101"/>
                    <a:pt x="152" y="105"/>
                  </a:cubicBezTo>
                  <a:cubicBezTo>
                    <a:pt x="156" y="110"/>
                    <a:pt x="159" y="114"/>
                    <a:pt x="162" y="119"/>
                  </a:cubicBezTo>
                  <a:cubicBezTo>
                    <a:pt x="165" y="124"/>
                    <a:pt x="167" y="129"/>
                    <a:pt x="170" y="134"/>
                  </a:cubicBezTo>
                  <a:cubicBezTo>
                    <a:pt x="172" y="138"/>
                    <a:pt x="175" y="141"/>
                    <a:pt x="179" y="145"/>
                  </a:cubicBezTo>
                  <a:cubicBezTo>
                    <a:pt x="179" y="144"/>
                    <a:pt x="180" y="144"/>
                    <a:pt x="180" y="144"/>
                  </a:cubicBezTo>
                  <a:cubicBezTo>
                    <a:pt x="182" y="142"/>
                    <a:pt x="183" y="140"/>
                    <a:pt x="183" y="137"/>
                  </a:cubicBezTo>
                  <a:cubicBezTo>
                    <a:pt x="183" y="133"/>
                    <a:pt x="184" y="128"/>
                    <a:pt x="185" y="124"/>
                  </a:cubicBezTo>
                  <a:cubicBezTo>
                    <a:pt x="185" y="122"/>
                    <a:pt x="185" y="119"/>
                    <a:pt x="186" y="117"/>
                  </a:cubicBezTo>
                  <a:cubicBezTo>
                    <a:pt x="187" y="111"/>
                    <a:pt x="188" y="105"/>
                    <a:pt x="189" y="98"/>
                  </a:cubicBezTo>
                  <a:cubicBezTo>
                    <a:pt x="190" y="96"/>
                    <a:pt x="190" y="94"/>
                    <a:pt x="189" y="92"/>
                  </a:cubicBezTo>
                  <a:cubicBezTo>
                    <a:pt x="188" y="84"/>
                    <a:pt x="186" y="77"/>
                    <a:pt x="186" y="69"/>
                  </a:cubicBezTo>
                  <a:cubicBezTo>
                    <a:pt x="185" y="65"/>
                    <a:pt x="185" y="62"/>
                    <a:pt x="184" y="58"/>
                  </a:cubicBezTo>
                  <a:cubicBezTo>
                    <a:pt x="183" y="51"/>
                    <a:pt x="183" y="43"/>
                    <a:pt x="182" y="36"/>
                  </a:cubicBezTo>
                  <a:cubicBezTo>
                    <a:pt x="182" y="35"/>
                    <a:pt x="182" y="34"/>
                    <a:pt x="181" y="33"/>
                  </a:cubicBezTo>
                  <a:cubicBezTo>
                    <a:pt x="180" y="25"/>
                    <a:pt x="182" y="18"/>
                    <a:pt x="185" y="11"/>
                  </a:cubicBezTo>
                  <a:cubicBezTo>
                    <a:pt x="187" y="6"/>
                    <a:pt x="190" y="3"/>
                    <a:pt x="195" y="2"/>
                  </a:cubicBezTo>
                  <a:cubicBezTo>
                    <a:pt x="196" y="1"/>
                    <a:pt x="197" y="1"/>
                    <a:pt x="198" y="0"/>
                  </a:cubicBezTo>
                  <a:cubicBezTo>
                    <a:pt x="200" y="0"/>
                    <a:pt x="202" y="0"/>
                    <a:pt x="203" y="0"/>
                  </a:cubicBezTo>
                  <a:cubicBezTo>
                    <a:pt x="204" y="1"/>
                    <a:pt x="205" y="1"/>
                    <a:pt x="206" y="1"/>
                  </a:cubicBezTo>
                  <a:cubicBezTo>
                    <a:pt x="209" y="2"/>
                    <a:pt x="212" y="4"/>
                    <a:pt x="214" y="7"/>
                  </a:cubicBezTo>
                  <a:cubicBezTo>
                    <a:pt x="215" y="8"/>
                    <a:pt x="215" y="8"/>
                    <a:pt x="216" y="9"/>
                  </a:cubicBezTo>
                  <a:cubicBezTo>
                    <a:pt x="222" y="14"/>
                    <a:pt x="226" y="20"/>
                    <a:pt x="228" y="27"/>
                  </a:cubicBezTo>
                  <a:cubicBezTo>
                    <a:pt x="231" y="35"/>
                    <a:pt x="232" y="43"/>
                    <a:pt x="232" y="51"/>
                  </a:cubicBezTo>
                  <a:cubicBezTo>
                    <a:pt x="232" y="57"/>
                    <a:pt x="233" y="63"/>
                    <a:pt x="235" y="68"/>
                  </a:cubicBezTo>
                  <a:cubicBezTo>
                    <a:pt x="237" y="76"/>
                    <a:pt x="239" y="84"/>
                    <a:pt x="242" y="92"/>
                  </a:cubicBezTo>
                  <a:cubicBezTo>
                    <a:pt x="242" y="95"/>
                    <a:pt x="244" y="97"/>
                    <a:pt x="245" y="100"/>
                  </a:cubicBezTo>
                  <a:cubicBezTo>
                    <a:pt x="246" y="103"/>
                    <a:pt x="246" y="106"/>
                    <a:pt x="246" y="110"/>
                  </a:cubicBezTo>
                  <a:cubicBezTo>
                    <a:pt x="244" y="119"/>
                    <a:pt x="244" y="128"/>
                    <a:pt x="243" y="137"/>
                  </a:cubicBezTo>
                  <a:cubicBezTo>
                    <a:pt x="243" y="139"/>
                    <a:pt x="243" y="142"/>
                    <a:pt x="242" y="144"/>
                  </a:cubicBezTo>
                  <a:cubicBezTo>
                    <a:pt x="241" y="153"/>
                    <a:pt x="242" y="162"/>
                    <a:pt x="241" y="172"/>
                  </a:cubicBezTo>
                  <a:cubicBezTo>
                    <a:pt x="241" y="178"/>
                    <a:pt x="242" y="183"/>
                    <a:pt x="242" y="189"/>
                  </a:cubicBezTo>
                  <a:cubicBezTo>
                    <a:pt x="243" y="194"/>
                    <a:pt x="243" y="199"/>
                    <a:pt x="244" y="204"/>
                  </a:cubicBezTo>
                  <a:cubicBezTo>
                    <a:pt x="244" y="204"/>
                    <a:pt x="244" y="204"/>
                    <a:pt x="244" y="204"/>
                  </a:cubicBezTo>
                  <a:cubicBezTo>
                    <a:pt x="243" y="209"/>
                    <a:pt x="244" y="214"/>
                    <a:pt x="244" y="219"/>
                  </a:cubicBezTo>
                  <a:cubicBezTo>
                    <a:pt x="244" y="226"/>
                    <a:pt x="242" y="232"/>
                    <a:pt x="238" y="237"/>
                  </a:cubicBezTo>
                  <a:cubicBezTo>
                    <a:pt x="234" y="241"/>
                    <a:pt x="232" y="245"/>
                    <a:pt x="229" y="250"/>
                  </a:cubicBezTo>
                  <a:cubicBezTo>
                    <a:pt x="227" y="253"/>
                    <a:pt x="225" y="256"/>
                    <a:pt x="223" y="260"/>
                  </a:cubicBezTo>
                  <a:cubicBezTo>
                    <a:pt x="221" y="267"/>
                    <a:pt x="217" y="273"/>
                    <a:pt x="214" y="280"/>
                  </a:cubicBezTo>
                  <a:cubicBezTo>
                    <a:pt x="214" y="282"/>
                    <a:pt x="213" y="283"/>
                    <a:pt x="212" y="285"/>
                  </a:cubicBezTo>
                  <a:cubicBezTo>
                    <a:pt x="210" y="288"/>
                    <a:pt x="208" y="291"/>
                    <a:pt x="206" y="295"/>
                  </a:cubicBezTo>
                  <a:cubicBezTo>
                    <a:pt x="202" y="303"/>
                    <a:pt x="198" y="312"/>
                    <a:pt x="195" y="320"/>
                  </a:cubicBezTo>
                  <a:cubicBezTo>
                    <a:pt x="194" y="322"/>
                    <a:pt x="193" y="324"/>
                    <a:pt x="193" y="326"/>
                  </a:cubicBezTo>
                  <a:cubicBezTo>
                    <a:pt x="190" y="334"/>
                    <a:pt x="188" y="341"/>
                    <a:pt x="186" y="349"/>
                  </a:cubicBezTo>
                  <a:cubicBezTo>
                    <a:pt x="184" y="354"/>
                    <a:pt x="183" y="358"/>
                    <a:pt x="182" y="363"/>
                  </a:cubicBezTo>
                  <a:cubicBezTo>
                    <a:pt x="180" y="368"/>
                    <a:pt x="178" y="373"/>
                    <a:pt x="176" y="379"/>
                  </a:cubicBezTo>
                  <a:cubicBezTo>
                    <a:pt x="174" y="383"/>
                    <a:pt x="174" y="387"/>
                    <a:pt x="174" y="391"/>
                  </a:cubicBezTo>
                  <a:cubicBezTo>
                    <a:pt x="174" y="396"/>
                    <a:pt x="174" y="402"/>
                    <a:pt x="174" y="406"/>
                  </a:cubicBezTo>
                  <a:cubicBezTo>
                    <a:pt x="180" y="411"/>
                    <a:pt x="183" y="417"/>
                    <a:pt x="184" y="424"/>
                  </a:cubicBezTo>
                  <a:cubicBezTo>
                    <a:pt x="184" y="428"/>
                    <a:pt x="185" y="431"/>
                    <a:pt x="186" y="434"/>
                  </a:cubicBezTo>
                  <a:cubicBezTo>
                    <a:pt x="187" y="440"/>
                    <a:pt x="189" y="446"/>
                    <a:pt x="191" y="452"/>
                  </a:cubicBezTo>
                  <a:cubicBezTo>
                    <a:pt x="192" y="455"/>
                    <a:pt x="193" y="459"/>
                    <a:pt x="194" y="462"/>
                  </a:cubicBezTo>
                  <a:cubicBezTo>
                    <a:pt x="196" y="466"/>
                    <a:pt x="197" y="469"/>
                    <a:pt x="198" y="473"/>
                  </a:cubicBezTo>
                  <a:cubicBezTo>
                    <a:pt x="198" y="474"/>
                    <a:pt x="199" y="476"/>
                    <a:pt x="199" y="477"/>
                  </a:cubicBezTo>
                  <a:cubicBezTo>
                    <a:pt x="202" y="481"/>
                    <a:pt x="204" y="486"/>
                    <a:pt x="207" y="490"/>
                  </a:cubicBezTo>
                  <a:cubicBezTo>
                    <a:pt x="209" y="493"/>
                    <a:pt x="211" y="497"/>
                    <a:pt x="213" y="502"/>
                  </a:cubicBezTo>
                  <a:cubicBezTo>
                    <a:pt x="214" y="504"/>
                    <a:pt x="215" y="506"/>
                    <a:pt x="217" y="509"/>
                  </a:cubicBezTo>
                  <a:cubicBezTo>
                    <a:pt x="219" y="512"/>
                    <a:pt x="221" y="516"/>
                    <a:pt x="223" y="520"/>
                  </a:cubicBezTo>
                  <a:cubicBezTo>
                    <a:pt x="224" y="522"/>
                    <a:pt x="225" y="524"/>
                    <a:pt x="226" y="526"/>
                  </a:cubicBezTo>
                  <a:cubicBezTo>
                    <a:pt x="231" y="532"/>
                    <a:pt x="234" y="540"/>
                    <a:pt x="235" y="548"/>
                  </a:cubicBezTo>
                  <a:cubicBezTo>
                    <a:pt x="236" y="550"/>
                    <a:pt x="237" y="552"/>
                    <a:pt x="237" y="554"/>
                  </a:cubicBezTo>
                  <a:cubicBezTo>
                    <a:pt x="237" y="556"/>
                    <a:pt x="238" y="557"/>
                    <a:pt x="238" y="559"/>
                  </a:cubicBezTo>
                  <a:cubicBezTo>
                    <a:pt x="236" y="564"/>
                    <a:pt x="236" y="570"/>
                    <a:pt x="233" y="575"/>
                  </a:cubicBezTo>
                  <a:cubicBezTo>
                    <a:pt x="231" y="576"/>
                    <a:pt x="230" y="578"/>
                    <a:pt x="228" y="579"/>
                  </a:cubicBezTo>
                  <a:cubicBezTo>
                    <a:pt x="225" y="581"/>
                    <a:pt x="223" y="584"/>
                    <a:pt x="223" y="587"/>
                  </a:cubicBezTo>
                  <a:cubicBezTo>
                    <a:pt x="149" y="587"/>
                    <a:pt x="74" y="587"/>
                    <a:pt x="0" y="587"/>
                  </a:cubicBezTo>
                  <a:close/>
                </a:path>
              </a:pathLst>
            </a:custGeom>
            <a:solidFill>
              <a:srgbClr val="47939C"/>
            </a:solidFill>
            <a:ln>
              <a:noFill/>
            </a:ln>
          </p:spPr>
          <p:txBody>
            <a:bodyPr vert="horz" wrap="square" lIns="91440" tIns="45720" rIns="91440" bIns="45720" numCol="1" anchor="t" anchorCtr="0" compatLnSpc="1">
              <a:prstTxWarp prst="textNoShape">
                <a:avLst/>
              </a:prstTxWarp>
            </a:bodyPr>
            <a:lstStyle/>
            <a:p>
              <a:endParaRPr lang="en-GB"/>
            </a:p>
          </p:txBody>
        </p:sp>
        <p:sp>
          <p:nvSpPr>
            <p:cNvPr id="10" name="Freeform 7"/>
            <p:cNvSpPr>
              <a:spLocks/>
            </p:cNvSpPr>
            <p:nvPr/>
          </p:nvSpPr>
          <p:spPr bwMode="auto">
            <a:xfrm>
              <a:off x="6675438" y="4878388"/>
              <a:ext cx="750888" cy="1979613"/>
            </a:xfrm>
            <a:custGeom>
              <a:avLst/>
              <a:gdLst>
                <a:gd name="T0" fmla="*/ 72 w 220"/>
                <a:gd name="T1" fmla="*/ 568 h 578"/>
                <a:gd name="T2" fmla="*/ 63 w 220"/>
                <a:gd name="T3" fmla="*/ 521 h 578"/>
                <a:gd name="T4" fmla="*/ 56 w 220"/>
                <a:gd name="T5" fmla="*/ 485 h 578"/>
                <a:gd name="T6" fmla="*/ 45 w 220"/>
                <a:gd name="T7" fmla="*/ 435 h 578"/>
                <a:gd name="T8" fmla="*/ 34 w 220"/>
                <a:gd name="T9" fmla="*/ 414 h 578"/>
                <a:gd name="T10" fmla="*/ 20 w 220"/>
                <a:gd name="T11" fmla="*/ 380 h 578"/>
                <a:gd name="T12" fmla="*/ 10 w 220"/>
                <a:gd name="T13" fmla="*/ 343 h 578"/>
                <a:gd name="T14" fmla="*/ 1 w 220"/>
                <a:gd name="T15" fmla="*/ 305 h 578"/>
                <a:gd name="T16" fmla="*/ 3 w 220"/>
                <a:gd name="T17" fmla="*/ 287 h 578"/>
                <a:gd name="T18" fmla="*/ 9 w 220"/>
                <a:gd name="T19" fmla="*/ 244 h 578"/>
                <a:gd name="T20" fmla="*/ 19 w 220"/>
                <a:gd name="T21" fmla="*/ 219 h 578"/>
                <a:gd name="T22" fmla="*/ 35 w 220"/>
                <a:gd name="T23" fmla="*/ 214 h 578"/>
                <a:gd name="T24" fmla="*/ 38 w 220"/>
                <a:gd name="T25" fmla="*/ 213 h 578"/>
                <a:gd name="T26" fmla="*/ 43 w 220"/>
                <a:gd name="T27" fmla="*/ 201 h 578"/>
                <a:gd name="T28" fmla="*/ 68 w 220"/>
                <a:gd name="T29" fmla="*/ 180 h 578"/>
                <a:gd name="T30" fmla="*/ 82 w 220"/>
                <a:gd name="T31" fmla="*/ 185 h 578"/>
                <a:gd name="T32" fmla="*/ 88 w 220"/>
                <a:gd name="T33" fmla="*/ 178 h 578"/>
                <a:gd name="T34" fmla="*/ 122 w 220"/>
                <a:gd name="T35" fmla="*/ 170 h 578"/>
                <a:gd name="T36" fmla="*/ 120 w 220"/>
                <a:gd name="T37" fmla="*/ 138 h 578"/>
                <a:gd name="T38" fmla="*/ 121 w 220"/>
                <a:gd name="T39" fmla="*/ 102 h 578"/>
                <a:gd name="T40" fmla="*/ 116 w 220"/>
                <a:gd name="T41" fmla="*/ 49 h 578"/>
                <a:gd name="T42" fmla="*/ 113 w 220"/>
                <a:gd name="T43" fmla="*/ 15 h 578"/>
                <a:gd name="T44" fmla="*/ 148 w 220"/>
                <a:gd name="T45" fmla="*/ 9 h 578"/>
                <a:gd name="T46" fmla="*/ 158 w 220"/>
                <a:gd name="T47" fmla="*/ 37 h 578"/>
                <a:gd name="T48" fmla="*/ 163 w 220"/>
                <a:gd name="T49" fmla="*/ 68 h 578"/>
                <a:gd name="T50" fmla="*/ 168 w 220"/>
                <a:gd name="T51" fmla="*/ 103 h 578"/>
                <a:gd name="T52" fmla="*/ 172 w 220"/>
                <a:gd name="T53" fmla="*/ 147 h 578"/>
                <a:gd name="T54" fmla="*/ 176 w 220"/>
                <a:gd name="T55" fmla="*/ 156 h 578"/>
                <a:gd name="T56" fmla="*/ 186 w 220"/>
                <a:gd name="T57" fmla="*/ 163 h 578"/>
                <a:gd name="T58" fmla="*/ 189 w 220"/>
                <a:gd name="T59" fmla="*/ 192 h 578"/>
                <a:gd name="T60" fmla="*/ 199 w 220"/>
                <a:gd name="T61" fmla="*/ 213 h 578"/>
                <a:gd name="T62" fmla="*/ 207 w 220"/>
                <a:gd name="T63" fmla="*/ 236 h 578"/>
                <a:gd name="T64" fmla="*/ 217 w 220"/>
                <a:gd name="T65" fmla="*/ 290 h 578"/>
                <a:gd name="T66" fmla="*/ 219 w 220"/>
                <a:gd name="T67" fmla="*/ 304 h 578"/>
                <a:gd name="T68" fmla="*/ 218 w 220"/>
                <a:gd name="T69" fmla="*/ 378 h 578"/>
                <a:gd name="T70" fmla="*/ 211 w 220"/>
                <a:gd name="T71" fmla="*/ 425 h 578"/>
                <a:gd name="T72" fmla="*/ 204 w 220"/>
                <a:gd name="T73" fmla="*/ 456 h 578"/>
                <a:gd name="T74" fmla="*/ 206 w 220"/>
                <a:gd name="T75" fmla="*/ 480 h 578"/>
                <a:gd name="T76" fmla="*/ 203 w 220"/>
                <a:gd name="T77" fmla="*/ 521 h 578"/>
                <a:gd name="T78" fmla="*/ 203 w 220"/>
                <a:gd name="T79" fmla="*/ 536 h 578"/>
                <a:gd name="T80" fmla="*/ 207 w 220"/>
                <a:gd name="T81" fmla="*/ 578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0" h="578">
                  <a:moveTo>
                    <a:pt x="74" y="578"/>
                  </a:moveTo>
                  <a:cubicBezTo>
                    <a:pt x="74" y="575"/>
                    <a:pt x="73" y="572"/>
                    <a:pt x="72" y="568"/>
                  </a:cubicBezTo>
                  <a:cubicBezTo>
                    <a:pt x="70" y="557"/>
                    <a:pt x="68" y="545"/>
                    <a:pt x="66" y="534"/>
                  </a:cubicBezTo>
                  <a:cubicBezTo>
                    <a:pt x="65" y="530"/>
                    <a:pt x="64" y="525"/>
                    <a:pt x="63" y="521"/>
                  </a:cubicBezTo>
                  <a:cubicBezTo>
                    <a:pt x="61" y="512"/>
                    <a:pt x="60" y="503"/>
                    <a:pt x="58" y="494"/>
                  </a:cubicBezTo>
                  <a:cubicBezTo>
                    <a:pt x="57" y="491"/>
                    <a:pt x="57" y="488"/>
                    <a:pt x="56" y="485"/>
                  </a:cubicBezTo>
                  <a:cubicBezTo>
                    <a:pt x="54" y="476"/>
                    <a:pt x="52" y="467"/>
                    <a:pt x="51" y="458"/>
                  </a:cubicBezTo>
                  <a:cubicBezTo>
                    <a:pt x="50" y="450"/>
                    <a:pt x="48" y="442"/>
                    <a:pt x="45" y="435"/>
                  </a:cubicBezTo>
                  <a:cubicBezTo>
                    <a:pt x="44" y="432"/>
                    <a:pt x="43" y="430"/>
                    <a:pt x="41" y="427"/>
                  </a:cubicBezTo>
                  <a:cubicBezTo>
                    <a:pt x="39" y="423"/>
                    <a:pt x="36" y="418"/>
                    <a:pt x="34" y="414"/>
                  </a:cubicBezTo>
                  <a:cubicBezTo>
                    <a:pt x="33" y="411"/>
                    <a:pt x="32" y="409"/>
                    <a:pt x="30" y="406"/>
                  </a:cubicBezTo>
                  <a:cubicBezTo>
                    <a:pt x="26" y="398"/>
                    <a:pt x="23" y="389"/>
                    <a:pt x="20" y="380"/>
                  </a:cubicBezTo>
                  <a:cubicBezTo>
                    <a:pt x="19" y="376"/>
                    <a:pt x="18" y="373"/>
                    <a:pt x="17" y="369"/>
                  </a:cubicBezTo>
                  <a:cubicBezTo>
                    <a:pt x="16" y="360"/>
                    <a:pt x="13" y="352"/>
                    <a:pt x="10" y="343"/>
                  </a:cubicBezTo>
                  <a:cubicBezTo>
                    <a:pt x="8" y="338"/>
                    <a:pt x="6" y="333"/>
                    <a:pt x="4" y="328"/>
                  </a:cubicBezTo>
                  <a:cubicBezTo>
                    <a:pt x="1" y="321"/>
                    <a:pt x="0" y="313"/>
                    <a:pt x="1" y="305"/>
                  </a:cubicBezTo>
                  <a:cubicBezTo>
                    <a:pt x="2" y="302"/>
                    <a:pt x="2" y="299"/>
                    <a:pt x="2" y="296"/>
                  </a:cubicBezTo>
                  <a:cubicBezTo>
                    <a:pt x="2" y="293"/>
                    <a:pt x="3" y="290"/>
                    <a:pt x="3" y="287"/>
                  </a:cubicBezTo>
                  <a:cubicBezTo>
                    <a:pt x="4" y="280"/>
                    <a:pt x="4" y="274"/>
                    <a:pt x="4" y="268"/>
                  </a:cubicBezTo>
                  <a:cubicBezTo>
                    <a:pt x="5" y="260"/>
                    <a:pt x="6" y="252"/>
                    <a:pt x="9" y="244"/>
                  </a:cubicBezTo>
                  <a:cubicBezTo>
                    <a:pt x="11" y="239"/>
                    <a:pt x="13" y="235"/>
                    <a:pt x="13" y="230"/>
                  </a:cubicBezTo>
                  <a:cubicBezTo>
                    <a:pt x="13" y="225"/>
                    <a:pt x="15" y="222"/>
                    <a:pt x="19" y="219"/>
                  </a:cubicBezTo>
                  <a:cubicBezTo>
                    <a:pt x="21" y="218"/>
                    <a:pt x="22" y="217"/>
                    <a:pt x="24" y="216"/>
                  </a:cubicBezTo>
                  <a:cubicBezTo>
                    <a:pt x="28" y="214"/>
                    <a:pt x="31" y="213"/>
                    <a:pt x="35" y="214"/>
                  </a:cubicBezTo>
                  <a:cubicBezTo>
                    <a:pt x="36" y="214"/>
                    <a:pt x="37" y="213"/>
                    <a:pt x="37" y="213"/>
                  </a:cubicBezTo>
                  <a:cubicBezTo>
                    <a:pt x="37" y="213"/>
                    <a:pt x="38" y="213"/>
                    <a:pt x="38" y="213"/>
                  </a:cubicBezTo>
                  <a:cubicBezTo>
                    <a:pt x="39" y="211"/>
                    <a:pt x="40" y="209"/>
                    <a:pt x="40" y="207"/>
                  </a:cubicBezTo>
                  <a:cubicBezTo>
                    <a:pt x="41" y="205"/>
                    <a:pt x="42" y="203"/>
                    <a:pt x="43" y="201"/>
                  </a:cubicBezTo>
                  <a:cubicBezTo>
                    <a:pt x="45" y="196"/>
                    <a:pt x="48" y="192"/>
                    <a:pt x="51" y="188"/>
                  </a:cubicBezTo>
                  <a:cubicBezTo>
                    <a:pt x="55" y="183"/>
                    <a:pt x="61" y="181"/>
                    <a:pt x="68" y="180"/>
                  </a:cubicBezTo>
                  <a:cubicBezTo>
                    <a:pt x="70" y="180"/>
                    <a:pt x="73" y="180"/>
                    <a:pt x="75" y="181"/>
                  </a:cubicBezTo>
                  <a:cubicBezTo>
                    <a:pt x="77" y="182"/>
                    <a:pt x="79" y="184"/>
                    <a:pt x="82" y="185"/>
                  </a:cubicBezTo>
                  <a:cubicBezTo>
                    <a:pt x="82" y="184"/>
                    <a:pt x="83" y="184"/>
                    <a:pt x="84" y="183"/>
                  </a:cubicBezTo>
                  <a:cubicBezTo>
                    <a:pt x="85" y="181"/>
                    <a:pt x="87" y="179"/>
                    <a:pt x="88" y="178"/>
                  </a:cubicBezTo>
                  <a:cubicBezTo>
                    <a:pt x="94" y="171"/>
                    <a:pt x="101" y="169"/>
                    <a:pt x="109" y="168"/>
                  </a:cubicBezTo>
                  <a:cubicBezTo>
                    <a:pt x="114" y="168"/>
                    <a:pt x="118" y="168"/>
                    <a:pt x="122" y="170"/>
                  </a:cubicBezTo>
                  <a:cubicBezTo>
                    <a:pt x="122" y="169"/>
                    <a:pt x="123" y="168"/>
                    <a:pt x="123" y="167"/>
                  </a:cubicBezTo>
                  <a:cubicBezTo>
                    <a:pt x="121" y="158"/>
                    <a:pt x="122" y="148"/>
                    <a:pt x="120" y="138"/>
                  </a:cubicBezTo>
                  <a:cubicBezTo>
                    <a:pt x="119" y="136"/>
                    <a:pt x="120" y="133"/>
                    <a:pt x="120" y="130"/>
                  </a:cubicBezTo>
                  <a:cubicBezTo>
                    <a:pt x="121" y="120"/>
                    <a:pt x="121" y="111"/>
                    <a:pt x="121" y="102"/>
                  </a:cubicBezTo>
                  <a:cubicBezTo>
                    <a:pt x="121" y="93"/>
                    <a:pt x="120" y="84"/>
                    <a:pt x="119" y="75"/>
                  </a:cubicBezTo>
                  <a:cubicBezTo>
                    <a:pt x="118" y="66"/>
                    <a:pt x="117" y="57"/>
                    <a:pt x="116" y="49"/>
                  </a:cubicBezTo>
                  <a:cubicBezTo>
                    <a:pt x="116" y="44"/>
                    <a:pt x="115" y="40"/>
                    <a:pt x="115" y="36"/>
                  </a:cubicBezTo>
                  <a:cubicBezTo>
                    <a:pt x="113" y="29"/>
                    <a:pt x="113" y="22"/>
                    <a:pt x="113" y="15"/>
                  </a:cubicBezTo>
                  <a:cubicBezTo>
                    <a:pt x="114" y="7"/>
                    <a:pt x="120" y="2"/>
                    <a:pt x="126" y="1"/>
                  </a:cubicBezTo>
                  <a:cubicBezTo>
                    <a:pt x="135" y="0"/>
                    <a:pt x="142" y="2"/>
                    <a:pt x="148" y="9"/>
                  </a:cubicBezTo>
                  <a:cubicBezTo>
                    <a:pt x="152" y="14"/>
                    <a:pt x="155" y="20"/>
                    <a:pt x="156" y="26"/>
                  </a:cubicBezTo>
                  <a:cubicBezTo>
                    <a:pt x="157" y="30"/>
                    <a:pt x="157" y="33"/>
                    <a:pt x="158" y="37"/>
                  </a:cubicBezTo>
                  <a:cubicBezTo>
                    <a:pt x="158" y="39"/>
                    <a:pt x="159" y="40"/>
                    <a:pt x="159" y="42"/>
                  </a:cubicBezTo>
                  <a:cubicBezTo>
                    <a:pt x="162" y="51"/>
                    <a:pt x="163" y="59"/>
                    <a:pt x="163" y="68"/>
                  </a:cubicBezTo>
                  <a:cubicBezTo>
                    <a:pt x="164" y="75"/>
                    <a:pt x="165" y="81"/>
                    <a:pt x="166" y="87"/>
                  </a:cubicBezTo>
                  <a:cubicBezTo>
                    <a:pt x="167" y="92"/>
                    <a:pt x="168" y="97"/>
                    <a:pt x="168" y="103"/>
                  </a:cubicBezTo>
                  <a:cubicBezTo>
                    <a:pt x="169" y="110"/>
                    <a:pt x="170" y="118"/>
                    <a:pt x="171" y="125"/>
                  </a:cubicBezTo>
                  <a:cubicBezTo>
                    <a:pt x="171" y="132"/>
                    <a:pt x="172" y="140"/>
                    <a:pt x="172" y="147"/>
                  </a:cubicBezTo>
                  <a:cubicBezTo>
                    <a:pt x="172" y="150"/>
                    <a:pt x="172" y="153"/>
                    <a:pt x="173" y="156"/>
                  </a:cubicBezTo>
                  <a:cubicBezTo>
                    <a:pt x="174" y="156"/>
                    <a:pt x="175" y="156"/>
                    <a:pt x="176" y="156"/>
                  </a:cubicBezTo>
                  <a:cubicBezTo>
                    <a:pt x="180" y="156"/>
                    <a:pt x="183" y="158"/>
                    <a:pt x="186" y="161"/>
                  </a:cubicBezTo>
                  <a:cubicBezTo>
                    <a:pt x="186" y="161"/>
                    <a:pt x="186" y="162"/>
                    <a:pt x="186" y="163"/>
                  </a:cubicBezTo>
                  <a:cubicBezTo>
                    <a:pt x="187" y="169"/>
                    <a:pt x="188" y="175"/>
                    <a:pt x="188" y="182"/>
                  </a:cubicBezTo>
                  <a:cubicBezTo>
                    <a:pt x="188" y="185"/>
                    <a:pt x="188" y="189"/>
                    <a:pt x="189" y="192"/>
                  </a:cubicBezTo>
                  <a:cubicBezTo>
                    <a:pt x="189" y="196"/>
                    <a:pt x="191" y="200"/>
                    <a:pt x="193" y="204"/>
                  </a:cubicBezTo>
                  <a:cubicBezTo>
                    <a:pt x="195" y="207"/>
                    <a:pt x="197" y="210"/>
                    <a:pt x="199" y="213"/>
                  </a:cubicBezTo>
                  <a:cubicBezTo>
                    <a:pt x="203" y="218"/>
                    <a:pt x="205" y="224"/>
                    <a:pt x="206" y="230"/>
                  </a:cubicBezTo>
                  <a:cubicBezTo>
                    <a:pt x="206" y="232"/>
                    <a:pt x="207" y="234"/>
                    <a:pt x="207" y="236"/>
                  </a:cubicBezTo>
                  <a:cubicBezTo>
                    <a:pt x="208" y="242"/>
                    <a:pt x="210" y="248"/>
                    <a:pt x="210" y="254"/>
                  </a:cubicBezTo>
                  <a:cubicBezTo>
                    <a:pt x="211" y="266"/>
                    <a:pt x="213" y="279"/>
                    <a:pt x="217" y="290"/>
                  </a:cubicBezTo>
                  <a:cubicBezTo>
                    <a:pt x="218" y="294"/>
                    <a:pt x="218" y="297"/>
                    <a:pt x="219" y="300"/>
                  </a:cubicBezTo>
                  <a:cubicBezTo>
                    <a:pt x="219" y="301"/>
                    <a:pt x="220" y="303"/>
                    <a:pt x="219" y="304"/>
                  </a:cubicBezTo>
                  <a:cubicBezTo>
                    <a:pt x="219" y="313"/>
                    <a:pt x="220" y="322"/>
                    <a:pt x="219" y="330"/>
                  </a:cubicBezTo>
                  <a:cubicBezTo>
                    <a:pt x="218" y="346"/>
                    <a:pt x="218" y="362"/>
                    <a:pt x="218" y="378"/>
                  </a:cubicBezTo>
                  <a:cubicBezTo>
                    <a:pt x="217" y="385"/>
                    <a:pt x="216" y="391"/>
                    <a:pt x="215" y="398"/>
                  </a:cubicBezTo>
                  <a:cubicBezTo>
                    <a:pt x="214" y="407"/>
                    <a:pt x="212" y="416"/>
                    <a:pt x="211" y="425"/>
                  </a:cubicBezTo>
                  <a:cubicBezTo>
                    <a:pt x="210" y="428"/>
                    <a:pt x="209" y="432"/>
                    <a:pt x="209" y="435"/>
                  </a:cubicBezTo>
                  <a:cubicBezTo>
                    <a:pt x="207" y="442"/>
                    <a:pt x="205" y="449"/>
                    <a:pt x="204" y="456"/>
                  </a:cubicBezTo>
                  <a:cubicBezTo>
                    <a:pt x="203" y="462"/>
                    <a:pt x="203" y="467"/>
                    <a:pt x="204" y="473"/>
                  </a:cubicBezTo>
                  <a:cubicBezTo>
                    <a:pt x="205" y="475"/>
                    <a:pt x="206" y="478"/>
                    <a:pt x="206" y="480"/>
                  </a:cubicBezTo>
                  <a:cubicBezTo>
                    <a:pt x="208" y="489"/>
                    <a:pt x="207" y="497"/>
                    <a:pt x="205" y="505"/>
                  </a:cubicBezTo>
                  <a:cubicBezTo>
                    <a:pt x="204" y="510"/>
                    <a:pt x="203" y="515"/>
                    <a:pt x="203" y="521"/>
                  </a:cubicBezTo>
                  <a:cubicBezTo>
                    <a:pt x="203" y="523"/>
                    <a:pt x="203" y="525"/>
                    <a:pt x="203" y="527"/>
                  </a:cubicBezTo>
                  <a:cubicBezTo>
                    <a:pt x="203" y="530"/>
                    <a:pt x="202" y="533"/>
                    <a:pt x="203" y="536"/>
                  </a:cubicBezTo>
                  <a:cubicBezTo>
                    <a:pt x="204" y="549"/>
                    <a:pt x="206" y="562"/>
                    <a:pt x="207" y="576"/>
                  </a:cubicBezTo>
                  <a:cubicBezTo>
                    <a:pt x="207" y="576"/>
                    <a:pt x="207" y="577"/>
                    <a:pt x="207" y="578"/>
                  </a:cubicBezTo>
                  <a:cubicBezTo>
                    <a:pt x="163" y="578"/>
                    <a:pt x="119" y="578"/>
                    <a:pt x="74" y="578"/>
                  </a:cubicBezTo>
                  <a:close/>
                </a:path>
              </a:pathLst>
            </a:custGeom>
            <a:solidFill>
              <a:srgbClr val="47939C"/>
            </a:solidFill>
            <a:ln>
              <a:noFill/>
            </a:ln>
          </p:spPr>
          <p:txBody>
            <a:bodyPr vert="horz" wrap="square" lIns="91440" tIns="45720" rIns="91440" bIns="45720" numCol="1" anchor="t" anchorCtr="0" compatLnSpc="1">
              <a:prstTxWarp prst="textNoShape">
                <a:avLst/>
              </a:prstTxWarp>
            </a:bodyPr>
            <a:lstStyle/>
            <a:p>
              <a:endParaRPr lang="en-GB"/>
            </a:p>
          </p:txBody>
        </p:sp>
        <p:sp>
          <p:nvSpPr>
            <p:cNvPr id="11" name="Freeform 12"/>
            <p:cNvSpPr>
              <a:spLocks/>
            </p:cNvSpPr>
            <p:nvPr/>
          </p:nvSpPr>
          <p:spPr bwMode="auto">
            <a:xfrm>
              <a:off x="5430838" y="5060950"/>
              <a:ext cx="661988" cy="1797050"/>
            </a:xfrm>
            <a:custGeom>
              <a:avLst/>
              <a:gdLst>
                <a:gd name="T0" fmla="*/ 11 w 194"/>
                <a:gd name="T1" fmla="*/ 471 h 525"/>
                <a:gd name="T2" fmla="*/ 9 w 194"/>
                <a:gd name="T3" fmla="*/ 416 h 525"/>
                <a:gd name="T4" fmla="*/ 11 w 194"/>
                <a:gd name="T5" fmla="*/ 376 h 525"/>
                <a:gd name="T6" fmla="*/ 5 w 194"/>
                <a:gd name="T7" fmla="*/ 342 h 525"/>
                <a:gd name="T8" fmla="*/ 1 w 194"/>
                <a:gd name="T9" fmla="*/ 288 h 525"/>
                <a:gd name="T10" fmla="*/ 3 w 194"/>
                <a:gd name="T11" fmla="*/ 259 h 525"/>
                <a:gd name="T12" fmla="*/ 9 w 194"/>
                <a:gd name="T13" fmla="*/ 238 h 525"/>
                <a:gd name="T14" fmla="*/ 21 w 194"/>
                <a:gd name="T15" fmla="*/ 211 h 525"/>
                <a:gd name="T16" fmla="*/ 33 w 194"/>
                <a:gd name="T17" fmla="*/ 175 h 525"/>
                <a:gd name="T18" fmla="*/ 41 w 194"/>
                <a:gd name="T19" fmla="*/ 142 h 525"/>
                <a:gd name="T20" fmla="*/ 44 w 194"/>
                <a:gd name="T21" fmla="*/ 121 h 525"/>
                <a:gd name="T22" fmla="*/ 47 w 194"/>
                <a:gd name="T23" fmla="*/ 99 h 525"/>
                <a:gd name="T24" fmla="*/ 57 w 194"/>
                <a:gd name="T25" fmla="*/ 55 h 525"/>
                <a:gd name="T26" fmla="*/ 70 w 194"/>
                <a:gd name="T27" fmla="*/ 9 h 525"/>
                <a:gd name="T28" fmla="*/ 98 w 194"/>
                <a:gd name="T29" fmla="*/ 12 h 525"/>
                <a:gd name="T30" fmla="*/ 97 w 194"/>
                <a:gd name="T31" fmla="*/ 31 h 525"/>
                <a:gd name="T32" fmla="*/ 94 w 194"/>
                <a:gd name="T33" fmla="*/ 63 h 525"/>
                <a:gd name="T34" fmla="*/ 89 w 194"/>
                <a:gd name="T35" fmla="*/ 106 h 525"/>
                <a:gd name="T36" fmla="*/ 83 w 194"/>
                <a:gd name="T37" fmla="*/ 156 h 525"/>
                <a:gd name="T38" fmla="*/ 83 w 194"/>
                <a:gd name="T39" fmla="*/ 164 h 525"/>
                <a:gd name="T40" fmla="*/ 102 w 194"/>
                <a:gd name="T41" fmla="*/ 158 h 525"/>
                <a:gd name="T42" fmla="*/ 127 w 194"/>
                <a:gd name="T43" fmla="*/ 179 h 525"/>
                <a:gd name="T44" fmla="*/ 127 w 194"/>
                <a:gd name="T45" fmla="*/ 190 h 525"/>
                <a:gd name="T46" fmla="*/ 152 w 194"/>
                <a:gd name="T47" fmla="*/ 205 h 525"/>
                <a:gd name="T48" fmla="*/ 157 w 194"/>
                <a:gd name="T49" fmla="*/ 217 h 525"/>
                <a:gd name="T50" fmla="*/ 161 w 194"/>
                <a:gd name="T51" fmla="*/ 226 h 525"/>
                <a:gd name="T52" fmla="*/ 179 w 194"/>
                <a:gd name="T53" fmla="*/ 238 h 525"/>
                <a:gd name="T54" fmla="*/ 190 w 194"/>
                <a:gd name="T55" fmla="*/ 285 h 525"/>
                <a:gd name="T56" fmla="*/ 177 w 194"/>
                <a:gd name="T57" fmla="*/ 314 h 525"/>
                <a:gd name="T58" fmla="*/ 169 w 194"/>
                <a:gd name="T59" fmla="*/ 342 h 525"/>
                <a:gd name="T60" fmla="*/ 151 w 194"/>
                <a:gd name="T61" fmla="*/ 379 h 525"/>
                <a:gd name="T62" fmla="*/ 142 w 194"/>
                <a:gd name="T63" fmla="*/ 396 h 525"/>
                <a:gd name="T64" fmla="*/ 136 w 194"/>
                <a:gd name="T65" fmla="*/ 433 h 525"/>
                <a:gd name="T66" fmla="*/ 134 w 194"/>
                <a:gd name="T67" fmla="*/ 459 h 525"/>
                <a:gd name="T68" fmla="*/ 134 w 194"/>
                <a:gd name="T69" fmla="*/ 509 h 525"/>
                <a:gd name="T70" fmla="*/ 11 w 194"/>
                <a:gd name="T71" fmla="*/ 525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4" h="525">
                  <a:moveTo>
                    <a:pt x="11" y="525"/>
                  </a:moveTo>
                  <a:cubicBezTo>
                    <a:pt x="11" y="507"/>
                    <a:pt x="12" y="489"/>
                    <a:pt x="11" y="471"/>
                  </a:cubicBezTo>
                  <a:cubicBezTo>
                    <a:pt x="11" y="459"/>
                    <a:pt x="10" y="446"/>
                    <a:pt x="10" y="434"/>
                  </a:cubicBezTo>
                  <a:cubicBezTo>
                    <a:pt x="10" y="428"/>
                    <a:pt x="10" y="422"/>
                    <a:pt x="9" y="416"/>
                  </a:cubicBezTo>
                  <a:cubicBezTo>
                    <a:pt x="9" y="409"/>
                    <a:pt x="10" y="403"/>
                    <a:pt x="11" y="397"/>
                  </a:cubicBezTo>
                  <a:cubicBezTo>
                    <a:pt x="12" y="390"/>
                    <a:pt x="12" y="383"/>
                    <a:pt x="11" y="376"/>
                  </a:cubicBezTo>
                  <a:cubicBezTo>
                    <a:pt x="10" y="372"/>
                    <a:pt x="10" y="368"/>
                    <a:pt x="9" y="364"/>
                  </a:cubicBezTo>
                  <a:cubicBezTo>
                    <a:pt x="8" y="357"/>
                    <a:pt x="6" y="350"/>
                    <a:pt x="5" y="342"/>
                  </a:cubicBezTo>
                  <a:cubicBezTo>
                    <a:pt x="3" y="335"/>
                    <a:pt x="2" y="328"/>
                    <a:pt x="1" y="320"/>
                  </a:cubicBezTo>
                  <a:cubicBezTo>
                    <a:pt x="0" y="310"/>
                    <a:pt x="1" y="299"/>
                    <a:pt x="1" y="288"/>
                  </a:cubicBezTo>
                  <a:cubicBezTo>
                    <a:pt x="2" y="279"/>
                    <a:pt x="2" y="271"/>
                    <a:pt x="3" y="262"/>
                  </a:cubicBezTo>
                  <a:cubicBezTo>
                    <a:pt x="3" y="261"/>
                    <a:pt x="3" y="260"/>
                    <a:pt x="3" y="259"/>
                  </a:cubicBezTo>
                  <a:cubicBezTo>
                    <a:pt x="3" y="257"/>
                    <a:pt x="4" y="255"/>
                    <a:pt x="4" y="253"/>
                  </a:cubicBezTo>
                  <a:cubicBezTo>
                    <a:pt x="4" y="248"/>
                    <a:pt x="7" y="243"/>
                    <a:pt x="9" y="238"/>
                  </a:cubicBezTo>
                  <a:cubicBezTo>
                    <a:pt x="12" y="231"/>
                    <a:pt x="16" y="224"/>
                    <a:pt x="18" y="216"/>
                  </a:cubicBezTo>
                  <a:cubicBezTo>
                    <a:pt x="19" y="215"/>
                    <a:pt x="20" y="213"/>
                    <a:pt x="21" y="211"/>
                  </a:cubicBezTo>
                  <a:cubicBezTo>
                    <a:pt x="26" y="204"/>
                    <a:pt x="28" y="196"/>
                    <a:pt x="30" y="188"/>
                  </a:cubicBezTo>
                  <a:cubicBezTo>
                    <a:pt x="31" y="183"/>
                    <a:pt x="32" y="179"/>
                    <a:pt x="33" y="175"/>
                  </a:cubicBezTo>
                  <a:cubicBezTo>
                    <a:pt x="35" y="171"/>
                    <a:pt x="36" y="167"/>
                    <a:pt x="37" y="162"/>
                  </a:cubicBezTo>
                  <a:cubicBezTo>
                    <a:pt x="38" y="155"/>
                    <a:pt x="39" y="149"/>
                    <a:pt x="41" y="142"/>
                  </a:cubicBezTo>
                  <a:cubicBezTo>
                    <a:pt x="41" y="140"/>
                    <a:pt x="41" y="139"/>
                    <a:pt x="41" y="137"/>
                  </a:cubicBezTo>
                  <a:cubicBezTo>
                    <a:pt x="42" y="132"/>
                    <a:pt x="43" y="126"/>
                    <a:pt x="44" y="121"/>
                  </a:cubicBezTo>
                  <a:cubicBezTo>
                    <a:pt x="44" y="120"/>
                    <a:pt x="45" y="119"/>
                    <a:pt x="45" y="118"/>
                  </a:cubicBezTo>
                  <a:cubicBezTo>
                    <a:pt x="45" y="111"/>
                    <a:pt x="46" y="105"/>
                    <a:pt x="47" y="99"/>
                  </a:cubicBezTo>
                  <a:cubicBezTo>
                    <a:pt x="48" y="96"/>
                    <a:pt x="49" y="92"/>
                    <a:pt x="50" y="89"/>
                  </a:cubicBezTo>
                  <a:cubicBezTo>
                    <a:pt x="52" y="77"/>
                    <a:pt x="55" y="67"/>
                    <a:pt x="57" y="55"/>
                  </a:cubicBezTo>
                  <a:cubicBezTo>
                    <a:pt x="59" y="46"/>
                    <a:pt x="61" y="37"/>
                    <a:pt x="63" y="27"/>
                  </a:cubicBezTo>
                  <a:cubicBezTo>
                    <a:pt x="64" y="21"/>
                    <a:pt x="67" y="14"/>
                    <a:pt x="70" y="9"/>
                  </a:cubicBezTo>
                  <a:cubicBezTo>
                    <a:pt x="73" y="3"/>
                    <a:pt x="84" y="0"/>
                    <a:pt x="89" y="1"/>
                  </a:cubicBezTo>
                  <a:cubicBezTo>
                    <a:pt x="93" y="2"/>
                    <a:pt x="98" y="7"/>
                    <a:pt x="98" y="12"/>
                  </a:cubicBezTo>
                  <a:cubicBezTo>
                    <a:pt x="98" y="16"/>
                    <a:pt x="98" y="21"/>
                    <a:pt x="98" y="25"/>
                  </a:cubicBezTo>
                  <a:cubicBezTo>
                    <a:pt x="98" y="27"/>
                    <a:pt x="97" y="29"/>
                    <a:pt x="97" y="31"/>
                  </a:cubicBezTo>
                  <a:cubicBezTo>
                    <a:pt x="97" y="38"/>
                    <a:pt x="97" y="44"/>
                    <a:pt x="96" y="51"/>
                  </a:cubicBezTo>
                  <a:cubicBezTo>
                    <a:pt x="96" y="55"/>
                    <a:pt x="95" y="59"/>
                    <a:pt x="94" y="63"/>
                  </a:cubicBezTo>
                  <a:cubicBezTo>
                    <a:pt x="92" y="69"/>
                    <a:pt x="92" y="75"/>
                    <a:pt x="91" y="82"/>
                  </a:cubicBezTo>
                  <a:cubicBezTo>
                    <a:pt x="90" y="90"/>
                    <a:pt x="90" y="98"/>
                    <a:pt x="89" y="106"/>
                  </a:cubicBezTo>
                  <a:cubicBezTo>
                    <a:pt x="89" y="113"/>
                    <a:pt x="88" y="120"/>
                    <a:pt x="87" y="126"/>
                  </a:cubicBezTo>
                  <a:cubicBezTo>
                    <a:pt x="86" y="136"/>
                    <a:pt x="84" y="146"/>
                    <a:pt x="83" y="156"/>
                  </a:cubicBezTo>
                  <a:cubicBezTo>
                    <a:pt x="83" y="157"/>
                    <a:pt x="83" y="159"/>
                    <a:pt x="83" y="161"/>
                  </a:cubicBezTo>
                  <a:cubicBezTo>
                    <a:pt x="82" y="162"/>
                    <a:pt x="83" y="162"/>
                    <a:pt x="83" y="164"/>
                  </a:cubicBezTo>
                  <a:cubicBezTo>
                    <a:pt x="85" y="163"/>
                    <a:pt x="87" y="162"/>
                    <a:pt x="89" y="161"/>
                  </a:cubicBezTo>
                  <a:cubicBezTo>
                    <a:pt x="93" y="158"/>
                    <a:pt x="97" y="157"/>
                    <a:pt x="102" y="158"/>
                  </a:cubicBezTo>
                  <a:cubicBezTo>
                    <a:pt x="110" y="159"/>
                    <a:pt x="117" y="162"/>
                    <a:pt x="123" y="169"/>
                  </a:cubicBezTo>
                  <a:cubicBezTo>
                    <a:pt x="125" y="172"/>
                    <a:pt x="127" y="175"/>
                    <a:pt x="127" y="179"/>
                  </a:cubicBezTo>
                  <a:cubicBezTo>
                    <a:pt x="127" y="181"/>
                    <a:pt x="127" y="183"/>
                    <a:pt x="127" y="185"/>
                  </a:cubicBezTo>
                  <a:cubicBezTo>
                    <a:pt x="127" y="187"/>
                    <a:pt x="127" y="189"/>
                    <a:pt x="127" y="190"/>
                  </a:cubicBezTo>
                  <a:cubicBezTo>
                    <a:pt x="129" y="191"/>
                    <a:pt x="130" y="191"/>
                    <a:pt x="131" y="192"/>
                  </a:cubicBezTo>
                  <a:cubicBezTo>
                    <a:pt x="140" y="194"/>
                    <a:pt x="146" y="198"/>
                    <a:pt x="152" y="205"/>
                  </a:cubicBezTo>
                  <a:cubicBezTo>
                    <a:pt x="154" y="207"/>
                    <a:pt x="156" y="210"/>
                    <a:pt x="157" y="213"/>
                  </a:cubicBezTo>
                  <a:cubicBezTo>
                    <a:pt x="157" y="214"/>
                    <a:pt x="157" y="216"/>
                    <a:pt x="157" y="217"/>
                  </a:cubicBezTo>
                  <a:cubicBezTo>
                    <a:pt x="157" y="218"/>
                    <a:pt x="156" y="219"/>
                    <a:pt x="157" y="221"/>
                  </a:cubicBezTo>
                  <a:cubicBezTo>
                    <a:pt x="157" y="223"/>
                    <a:pt x="158" y="226"/>
                    <a:pt x="161" y="226"/>
                  </a:cubicBezTo>
                  <a:cubicBezTo>
                    <a:pt x="162" y="227"/>
                    <a:pt x="162" y="227"/>
                    <a:pt x="163" y="227"/>
                  </a:cubicBezTo>
                  <a:cubicBezTo>
                    <a:pt x="169" y="229"/>
                    <a:pt x="174" y="234"/>
                    <a:pt x="179" y="238"/>
                  </a:cubicBezTo>
                  <a:cubicBezTo>
                    <a:pt x="183" y="243"/>
                    <a:pt x="187" y="249"/>
                    <a:pt x="189" y="255"/>
                  </a:cubicBezTo>
                  <a:cubicBezTo>
                    <a:pt x="193" y="265"/>
                    <a:pt x="194" y="275"/>
                    <a:pt x="190" y="285"/>
                  </a:cubicBezTo>
                  <a:cubicBezTo>
                    <a:pt x="188" y="293"/>
                    <a:pt x="185" y="300"/>
                    <a:pt x="181" y="306"/>
                  </a:cubicBezTo>
                  <a:cubicBezTo>
                    <a:pt x="179" y="309"/>
                    <a:pt x="178" y="311"/>
                    <a:pt x="177" y="314"/>
                  </a:cubicBezTo>
                  <a:cubicBezTo>
                    <a:pt x="175" y="323"/>
                    <a:pt x="172" y="332"/>
                    <a:pt x="169" y="341"/>
                  </a:cubicBezTo>
                  <a:cubicBezTo>
                    <a:pt x="169" y="341"/>
                    <a:pt x="169" y="342"/>
                    <a:pt x="169" y="342"/>
                  </a:cubicBezTo>
                  <a:cubicBezTo>
                    <a:pt x="166" y="348"/>
                    <a:pt x="164" y="354"/>
                    <a:pt x="161" y="360"/>
                  </a:cubicBezTo>
                  <a:cubicBezTo>
                    <a:pt x="158" y="366"/>
                    <a:pt x="154" y="373"/>
                    <a:pt x="151" y="379"/>
                  </a:cubicBezTo>
                  <a:cubicBezTo>
                    <a:pt x="148" y="384"/>
                    <a:pt x="145" y="389"/>
                    <a:pt x="143" y="394"/>
                  </a:cubicBezTo>
                  <a:cubicBezTo>
                    <a:pt x="143" y="395"/>
                    <a:pt x="142" y="395"/>
                    <a:pt x="142" y="396"/>
                  </a:cubicBezTo>
                  <a:cubicBezTo>
                    <a:pt x="139" y="400"/>
                    <a:pt x="138" y="405"/>
                    <a:pt x="138" y="410"/>
                  </a:cubicBezTo>
                  <a:cubicBezTo>
                    <a:pt x="138" y="418"/>
                    <a:pt x="137" y="426"/>
                    <a:pt x="136" y="433"/>
                  </a:cubicBezTo>
                  <a:cubicBezTo>
                    <a:pt x="136" y="435"/>
                    <a:pt x="136" y="437"/>
                    <a:pt x="136" y="438"/>
                  </a:cubicBezTo>
                  <a:cubicBezTo>
                    <a:pt x="135" y="445"/>
                    <a:pt x="135" y="452"/>
                    <a:pt x="134" y="459"/>
                  </a:cubicBezTo>
                  <a:cubicBezTo>
                    <a:pt x="134" y="465"/>
                    <a:pt x="134" y="470"/>
                    <a:pt x="134" y="476"/>
                  </a:cubicBezTo>
                  <a:cubicBezTo>
                    <a:pt x="134" y="487"/>
                    <a:pt x="134" y="498"/>
                    <a:pt x="134" y="509"/>
                  </a:cubicBezTo>
                  <a:cubicBezTo>
                    <a:pt x="134" y="514"/>
                    <a:pt x="135" y="520"/>
                    <a:pt x="135" y="525"/>
                  </a:cubicBezTo>
                  <a:cubicBezTo>
                    <a:pt x="94" y="525"/>
                    <a:pt x="52" y="525"/>
                    <a:pt x="11" y="525"/>
                  </a:cubicBezTo>
                  <a:close/>
                </a:path>
              </a:pathLst>
            </a:custGeom>
            <a:solidFill>
              <a:srgbClr val="47939C"/>
            </a:solidFill>
            <a:ln>
              <a:noFill/>
            </a:ln>
          </p:spPr>
          <p:txBody>
            <a:bodyPr vert="horz" wrap="square" lIns="91440" tIns="45720" rIns="91440" bIns="45720" numCol="1" anchor="t" anchorCtr="0" compatLnSpc="1">
              <a:prstTxWarp prst="textNoShape">
                <a:avLst/>
              </a:prstTxWarp>
            </a:bodyPr>
            <a:lstStyle/>
            <a:p>
              <a:endParaRPr lang="en-GB"/>
            </a:p>
          </p:txBody>
        </p:sp>
        <p:sp>
          <p:nvSpPr>
            <p:cNvPr id="12" name="Freeform 13"/>
            <p:cNvSpPr>
              <a:spLocks/>
            </p:cNvSpPr>
            <p:nvPr/>
          </p:nvSpPr>
          <p:spPr bwMode="auto">
            <a:xfrm>
              <a:off x="6081713" y="5022850"/>
              <a:ext cx="604838" cy="1835150"/>
            </a:xfrm>
            <a:custGeom>
              <a:avLst/>
              <a:gdLst>
                <a:gd name="T0" fmla="*/ 17 w 177"/>
                <a:gd name="T1" fmla="*/ 531 h 536"/>
                <a:gd name="T2" fmla="*/ 14 w 177"/>
                <a:gd name="T3" fmla="*/ 492 h 536"/>
                <a:gd name="T4" fmla="*/ 14 w 177"/>
                <a:gd name="T5" fmla="*/ 459 h 536"/>
                <a:gd name="T6" fmla="*/ 12 w 177"/>
                <a:gd name="T7" fmla="*/ 420 h 536"/>
                <a:gd name="T8" fmla="*/ 14 w 177"/>
                <a:gd name="T9" fmla="*/ 386 h 536"/>
                <a:gd name="T10" fmla="*/ 17 w 177"/>
                <a:gd name="T11" fmla="*/ 343 h 536"/>
                <a:gd name="T12" fmla="*/ 16 w 177"/>
                <a:gd name="T13" fmla="*/ 309 h 536"/>
                <a:gd name="T14" fmla="*/ 13 w 177"/>
                <a:gd name="T15" fmla="*/ 280 h 536"/>
                <a:gd name="T16" fmla="*/ 5 w 177"/>
                <a:gd name="T17" fmla="*/ 233 h 536"/>
                <a:gd name="T18" fmla="*/ 10 w 177"/>
                <a:gd name="T19" fmla="*/ 201 h 536"/>
                <a:gd name="T20" fmla="*/ 19 w 177"/>
                <a:gd name="T21" fmla="*/ 192 h 536"/>
                <a:gd name="T22" fmla="*/ 17 w 177"/>
                <a:gd name="T23" fmla="*/ 178 h 536"/>
                <a:gd name="T24" fmla="*/ 6 w 177"/>
                <a:gd name="T25" fmla="*/ 146 h 536"/>
                <a:gd name="T26" fmla="*/ 2 w 177"/>
                <a:gd name="T27" fmla="*/ 132 h 536"/>
                <a:gd name="T28" fmla="*/ 2 w 177"/>
                <a:gd name="T29" fmla="*/ 123 h 536"/>
                <a:gd name="T30" fmla="*/ 3 w 177"/>
                <a:gd name="T31" fmla="*/ 93 h 536"/>
                <a:gd name="T32" fmla="*/ 2 w 177"/>
                <a:gd name="T33" fmla="*/ 76 h 536"/>
                <a:gd name="T34" fmla="*/ 4 w 177"/>
                <a:gd name="T35" fmla="*/ 50 h 536"/>
                <a:gd name="T36" fmla="*/ 6 w 177"/>
                <a:gd name="T37" fmla="*/ 34 h 536"/>
                <a:gd name="T38" fmla="*/ 5 w 177"/>
                <a:gd name="T39" fmla="*/ 11 h 536"/>
                <a:gd name="T40" fmla="*/ 14 w 177"/>
                <a:gd name="T41" fmla="*/ 1 h 536"/>
                <a:gd name="T42" fmla="*/ 33 w 177"/>
                <a:gd name="T43" fmla="*/ 11 h 536"/>
                <a:gd name="T44" fmla="*/ 40 w 177"/>
                <a:gd name="T45" fmla="*/ 32 h 536"/>
                <a:gd name="T46" fmla="*/ 42 w 177"/>
                <a:gd name="T47" fmla="*/ 64 h 536"/>
                <a:gd name="T48" fmla="*/ 46 w 177"/>
                <a:gd name="T49" fmla="*/ 103 h 536"/>
                <a:gd name="T50" fmla="*/ 52 w 177"/>
                <a:gd name="T51" fmla="*/ 120 h 536"/>
                <a:gd name="T52" fmla="*/ 61 w 177"/>
                <a:gd name="T53" fmla="*/ 147 h 536"/>
                <a:gd name="T54" fmla="*/ 65 w 177"/>
                <a:gd name="T55" fmla="*/ 149 h 536"/>
                <a:gd name="T56" fmla="*/ 92 w 177"/>
                <a:gd name="T57" fmla="*/ 130 h 536"/>
                <a:gd name="T58" fmla="*/ 119 w 177"/>
                <a:gd name="T59" fmla="*/ 141 h 536"/>
                <a:gd name="T60" fmla="*/ 128 w 177"/>
                <a:gd name="T61" fmla="*/ 172 h 536"/>
                <a:gd name="T62" fmla="*/ 131 w 177"/>
                <a:gd name="T63" fmla="*/ 171 h 536"/>
                <a:gd name="T64" fmla="*/ 152 w 177"/>
                <a:gd name="T65" fmla="*/ 166 h 536"/>
                <a:gd name="T66" fmla="*/ 167 w 177"/>
                <a:gd name="T67" fmla="*/ 186 h 536"/>
                <a:gd name="T68" fmla="*/ 176 w 177"/>
                <a:gd name="T69" fmla="*/ 203 h 536"/>
                <a:gd name="T70" fmla="*/ 174 w 177"/>
                <a:gd name="T71" fmla="*/ 219 h 536"/>
                <a:gd name="T72" fmla="*/ 167 w 177"/>
                <a:gd name="T73" fmla="*/ 250 h 536"/>
                <a:gd name="T74" fmla="*/ 165 w 177"/>
                <a:gd name="T75" fmla="*/ 266 h 536"/>
                <a:gd name="T76" fmla="*/ 164 w 177"/>
                <a:gd name="T77" fmla="*/ 289 h 536"/>
                <a:gd name="T78" fmla="*/ 161 w 177"/>
                <a:gd name="T79" fmla="*/ 310 h 536"/>
                <a:gd name="T80" fmla="*/ 154 w 177"/>
                <a:gd name="T81" fmla="*/ 336 h 536"/>
                <a:gd name="T82" fmla="*/ 119 w 177"/>
                <a:gd name="T83" fmla="*/ 386 h 536"/>
                <a:gd name="T84" fmla="*/ 109 w 177"/>
                <a:gd name="T85" fmla="*/ 410 h 536"/>
                <a:gd name="T86" fmla="*/ 114 w 177"/>
                <a:gd name="T87" fmla="*/ 443 h 536"/>
                <a:gd name="T88" fmla="*/ 130 w 177"/>
                <a:gd name="T89" fmla="*/ 507 h 536"/>
                <a:gd name="T90" fmla="*/ 138 w 177"/>
                <a:gd name="T91" fmla="*/ 53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77" h="536">
                  <a:moveTo>
                    <a:pt x="17" y="536"/>
                  </a:moveTo>
                  <a:cubicBezTo>
                    <a:pt x="17" y="534"/>
                    <a:pt x="17" y="532"/>
                    <a:pt x="17" y="531"/>
                  </a:cubicBezTo>
                  <a:cubicBezTo>
                    <a:pt x="16" y="524"/>
                    <a:pt x="15" y="518"/>
                    <a:pt x="15" y="512"/>
                  </a:cubicBezTo>
                  <a:cubicBezTo>
                    <a:pt x="14" y="505"/>
                    <a:pt x="14" y="499"/>
                    <a:pt x="14" y="492"/>
                  </a:cubicBezTo>
                  <a:cubicBezTo>
                    <a:pt x="14" y="485"/>
                    <a:pt x="14" y="478"/>
                    <a:pt x="13" y="471"/>
                  </a:cubicBezTo>
                  <a:cubicBezTo>
                    <a:pt x="13" y="467"/>
                    <a:pt x="14" y="463"/>
                    <a:pt x="14" y="459"/>
                  </a:cubicBezTo>
                  <a:cubicBezTo>
                    <a:pt x="14" y="455"/>
                    <a:pt x="14" y="450"/>
                    <a:pt x="13" y="446"/>
                  </a:cubicBezTo>
                  <a:cubicBezTo>
                    <a:pt x="13" y="438"/>
                    <a:pt x="12" y="429"/>
                    <a:pt x="12" y="420"/>
                  </a:cubicBezTo>
                  <a:cubicBezTo>
                    <a:pt x="12" y="415"/>
                    <a:pt x="12" y="410"/>
                    <a:pt x="11" y="405"/>
                  </a:cubicBezTo>
                  <a:cubicBezTo>
                    <a:pt x="11" y="399"/>
                    <a:pt x="12" y="393"/>
                    <a:pt x="14" y="386"/>
                  </a:cubicBezTo>
                  <a:cubicBezTo>
                    <a:pt x="15" y="379"/>
                    <a:pt x="16" y="372"/>
                    <a:pt x="16" y="364"/>
                  </a:cubicBezTo>
                  <a:cubicBezTo>
                    <a:pt x="17" y="357"/>
                    <a:pt x="17" y="350"/>
                    <a:pt x="17" y="343"/>
                  </a:cubicBezTo>
                  <a:cubicBezTo>
                    <a:pt x="17" y="336"/>
                    <a:pt x="18" y="329"/>
                    <a:pt x="17" y="322"/>
                  </a:cubicBezTo>
                  <a:cubicBezTo>
                    <a:pt x="16" y="318"/>
                    <a:pt x="16" y="314"/>
                    <a:pt x="16" y="309"/>
                  </a:cubicBezTo>
                  <a:cubicBezTo>
                    <a:pt x="15" y="303"/>
                    <a:pt x="15" y="296"/>
                    <a:pt x="14" y="289"/>
                  </a:cubicBezTo>
                  <a:cubicBezTo>
                    <a:pt x="14" y="286"/>
                    <a:pt x="13" y="283"/>
                    <a:pt x="13" y="280"/>
                  </a:cubicBezTo>
                  <a:cubicBezTo>
                    <a:pt x="12" y="272"/>
                    <a:pt x="11" y="264"/>
                    <a:pt x="10" y="256"/>
                  </a:cubicBezTo>
                  <a:cubicBezTo>
                    <a:pt x="8" y="248"/>
                    <a:pt x="7" y="241"/>
                    <a:pt x="5" y="233"/>
                  </a:cubicBezTo>
                  <a:cubicBezTo>
                    <a:pt x="5" y="229"/>
                    <a:pt x="4" y="226"/>
                    <a:pt x="3" y="222"/>
                  </a:cubicBezTo>
                  <a:cubicBezTo>
                    <a:pt x="1" y="214"/>
                    <a:pt x="4" y="207"/>
                    <a:pt x="10" y="201"/>
                  </a:cubicBezTo>
                  <a:cubicBezTo>
                    <a:pt x="12" y="198"/>
                    <a:pt x="15" y="196"/>
                    <a:pt x="18" y="193"/>
                  </a:cubicBezTo>
                  <a:cubicBezTo>
                    <a:pt x="18" y="193"/>
                    <a:pt x="19" y="192"/>
                    <a:pt x="19" y="192"/>
                  </a:cubicBezTo>
                  <a:cubicBezTo>
                    <a:pt x="19" y="188"/>
                    <a:pt x="18" y="185"/>
                    <a:pt x="18" y="182"/>
                  </a:cubicBezTo>
                  <a:cubicBezTo>
                    <a:pt x="18" y="181"/>
                    <a:pt x="18" y="179"/>
                    <a:pt x="17" y="178"/>
                  </a:cubicBezTo>
                  <a:cubicBezTo>
                    <a:pt x="15" y="173"/>
                    <a:pt x="14" y="169"/>
                    <a:pt x="12" y="164"/>
                  </a:cubicBezTo>
                  <a:cubicBezTo>
                    <a:pt x="10" y="158"/>
                    <a:pt x="8" y="152"/>
                    <a:pt x="6" y="146"/>
                  </a:cubicBezTo>
                  <a:cubicBezTo>
                    <a:pt x="6" y="143"/>
                    <a:pt x="5" y="140"/>
                    <a:pt x="4" y="137"/>
                  </a:cubicBezTo>
                  <a:cubicBezTo>
                    <a:pt x="3" y="135"/>
                    <a:pt x="3" y="134"/>
                    <a:pt x="2" y="132"/>
                  </a:cubicBezTo>
                  <a:cubicBezTo>
                    <a:pt x="2" y="131"/>
                    <a:pt x="2" y="130"/>
                    <a:pt x="2" y="129"/>
                  </a:cubicBezTo>
                  <a:cubicBezTo>
                    <a:pt x="1" y="127"/>
                    <a:pt x="0" y="125"/>
                    <a:pt x="2" y="123"/>
                  </a:cubicBezTo>
                  <a:cubicBezTo>
                    <a:pt x="0" y="120"/>
                    <a:pt x="2" y="116"/>
                    <a:pt x="2" y="112"/>
                  </a:cubicBezTo>
                  <a:cubicBezTo>
                    <a:pt x="3" y="106"/>
                    <a:pt x="4" y="100"/>
                    <a:pt x="3" y="93"/>
                  </a:cubicBezTo>
                  <a:cubicBezTo>
                    <a:pt x="2" y="89"/>
                    <a:pt x="2" y="85"/>
                    <a:pt x="2" y="81"/>
                  </a:cubicBezTo>
                  <a:cubicBezTo>
                    <a:pt x="2" y="79"/>
                    <a:pt x="2" y="78"/>
                    <a:pt x="2" y="76"/>
                  </a:cubicBezTo>
                  <a:cubicBezTo>
                    <a:pt x="3" y="72"/>
                    <a:pt x="4" y="68"/>
                    <a:pt x="3" y="63"/>
                  </a:cubicBezTo>
                  <a:cubicBezTo>
                    <a:pt x="3" y="59"/>
                    <a:pt x="3" y="54"/>
                    <a:pt x="4" y="50"/>
                  </a:cubicBezTo>
                  <a:cubicBezTo>
                    <a:pt x="4" y="47"/>
                    <a:pt x="4" y="43"/>
                    <a:pt x="4" y="40"/>
                  </a:cubicBezTo>
                  <a:cubicBezTo>
                    <a:pt x="5" y="38"/>
                    <a:pt x="5" y="36"/>
                    <a:pt x="6" y="34"/>
                  </a:cubicBezTo>
                  <a:cubicBezTo>
                    <a:pt x="7" y="32"/>
                    <a:pt x="6" y="31"/>
                    <a:pt x="6" y="29"/>
                  </a:cubicBezTo>
                  <a:cubicBezTo>
                    <a:pt x="5" y="23"/>
                    <a:pt x="4" y="17"/>
                    <a:pt x="5" y="11"/>
                  </a:cubicBezTo>
                  <a:cubicBezTo>
                    <a:pt x="6" y="9"/>
                    <a:pt x="6" y="6"/>
                    <a:pt x="7" y="3"/>
                  </a:cubicBezTo>
                  <a:cubicBezTo>
                    <a:pt x="9" y="2"/>
                    <a:pt x="12" y="2"/>
                    <a:pt x="14" y="1"/>
                  </a:cubicBezTo>
                  <a:cubicBezTo>
                    <a:pt x="18" y="0"/>
                    <a:pt x="22" y="1"/>
                    <a:pt x="26" y="4"/>
                  </a:cubicBezTo>
                  <a:cubicBezTo>
                    <a:pt x="28" y="6"/>
                    <a:pt x="31" y="8"/>
                    <a:pt x="33" y="11"/>
                  </a:cubicBezTo>
                  <a:cubicBezTo>
                    <a:pt x="36" y="15"/>
                    <a:pt x="38" y="20"/>
                    <a:pt x="39" y="25"/>
                  </a:cubicBezTo>
                  <a:cubicBezTo>
                    <a:pt x="40" y="27"/>
                    <a:pt x="40" y="30"/>
                    <a:pt x="40" y="32"/>
                  </a:cubicBezTo>
                  <a:cubicBezTo>
                    <a:pt x="41" y="41"/>
                    <a:pt x="41" y="50"/>
                    <a:pt x="41" y="59"/>
                  </a:cubicBezTo>
                  <a:cubicBezTo>
                    <a:pt x="41" y="61"/>
                    <a:pt x="41" y="62"/>
                    <a:pt x="42" y="64"/>
                  </a:cubicBezTo>
                  <a:cubicBezTo>
                    <a:pt x="43" y="69"/>
                    <a:pt x="44" y="73"/>
                    <a:pt x="44" y="79"/>
                  </a:cubicBezTo>
                  <a:cubicBezTo>
                    <a:pt x="45" y="87"/>
                    <a:pt x="46" y="95"/>
                    <a:pt x="46" y="103"/>
                  </a:cubicBezTo>
                  <a:cubicBezTo>
                    <a:pt x="46" y="105"/>
                    <a:pt x="47" y="107"/>
                    <a:pt x="47" y="108"/>
                  </a:cubicBezTo>
                  <a:cubicBezTo>
                    <a:pt x="49" y="112"/>
                    <a:pt x="50" y="116"/>
                    <a:pt x="52" y="120"/>
                  </a:cubicBezTo>
                  <a:cubicBezTo>
                    <a:pt x="54" y="124"/>
                    <a:pt x="55" y="129"/>
                    <a:pt x="57" y="134"/>
                  </a:cubicBezTo>
                  <a:cubicBezTo>
                    <a:pt x="58" y="138"/>
                    <a:pt x="60" y="142"/>
                    <a:pt x="61" y="147"/>
                  </a:cubicBezTo>
                  <a:cubicBezTo>
                    <a:pt x="61" y="148"/>
                    <a:pt x="62" y="149"/>
                    <a:pt x="62" y="150"/>
                  </a:cubicBezTo>
                  <a:cubicBezTo>
                    <a:pt x="63" y="149"/>
                    <a:pt x="64" y="149"/>
                    <a:pt x="65" y="149"/>
                  </a:cubicBezTo>
                  <a:cubicBezTo>
                    <a:pt x="68" y="146"/>
                    <a:pt x="70" y="144"/>
                    <a:pt x="73" y="142"/>
                  </a:cubicBezTo>
                  <a:cubicBezTo>
                    <a:pt x="79" y="138"/>
                    <a:pt x="85" y="134"/>
                    <a:pt x="92" y="130"/>
                  </a:cubicBezTo>
                  <a:cubicBezTo>
                    <a:pt x="98" y="126"/>
                    <a:pt x="104" y="126"/>
                    <a:pt x="110" y="129"/>
                  </a:cubicBezTo>
                  <a:cubicBezTo>
                    <a:pt x="115" y="132"/>
                    <a:pt x="118" y="136"/>
                    <a:pt x="119" y="141"/>
                  </a:cubicBezTo>
                  <a:cubicBezTo>
                    <a:pt x="120" y="144"/>
                    <a:pt x="121" y="147"/>
                    <a:pt x="122" y="150"/>
                  </a:cubicBezTo>
                  <a:cubicBezTo>
                    <a:pt x="123" y="158"/>
                    <a:pt x="126" y="165"/>
                    <a:pt x="128" y="172"/>
                  </a:cubicBezTo>
                  <a:cubicBezTo>
                    <a:pt x="128" y="172"/>
                    <a:pt x="129" y="172"/>
                    <a:pt x="129" y="173"/>
                  </a:cubicBezTo>
                  <a:cubicBezTo>
                    <a:pt x="130" y="172"/>
                    <a:pt x="131" y="172"/>
                    <a:pt x="131" y="171"/>
                  </a:cubicBezTo>
                  <a:cubicBezTo>
                    <a:pt x="135" y="167"/>
                    <a:pt x="139" y="166"/>
                    <a:pt x="143" y="164"/>
                  </a:cubicBezTo>
                  <a:cubicBezTo>
                    <a:pt x="147" y="163"/>
                    <a:pt x="150" y="164"/>
                    <a:pt x="152" y="166"/>
                  </a:cubicBezTo>
                  <a:cubicBezTo>
                    <a:pt x="156" y="170"/>
                    <a:pt x="160" y="174"/>
                    <a:pt x="162" y="179"/>
                  </a:cubicBezTo>
                  <a:cubicBezTo>
                    <a:pt x="163" y="182"/>
                    <a:pt x="164" y="185"/>
                    <a:pt x="167" y="186"/>
                  </a:cubicBezTo>
                  <a:cubicBezTo>
                    <a:pt x="168" y="187"/>
                    <a:pt x="168" y="187"/>
                    <a:pt x="169" y="187"/>
                  </a:cubicBezTo>
                  <a:cubicBezTo>
                    <a:pt x="175" y="191"/>
                    <a:pt x="177" y="197"/>
                    <a:pt x="176" y="203"/>
                  </a:cubicBezTo>
                  <a:cubicBezTo>
                    <a:pt x="176" y="206"/>
                    <a:pt x="175" y="209"/>
                    <a:pt x="175" y="212"/>
                  </a:cubicBezTo>
                  <a:cubicBezTo>
                    <a:pt x="175" y="215"/>
                    <a:pt x="174" y="217"/>
                    <a:pt x="174" y="219"/>
                  </a:cubicBezTo>
                  <a:cubicBezTo>
                    <a:pt x="173" y="221"/>
                    <a:pt x="172" y="223"/>
                    <a:pt x="172" y="225"/>
                  </a:cubicBezTo>
                  <a:cubicBezTo>
                    <a:pt x="170" y="234"/>
                    <a:pt x="169" y="242"/>
                    <a:pt x="167" y="250"/>
                  </a:cubicBezTo>
                  <a:cubicBezTo>
                    <a:pt x="167" y="253"/>
                    <a:pt x="167" y="255"/>
                    <a:pt x="166" y="257"/>
                  </a:cubicBezTo>
                  <a:cubicBezTo>
                    <a:pt x="166" y="260"/>
                    <a:pt x="166" y="263"/>
                    <a:pt x="165" y="266"/>
                  </a:cubicBezTo>
                  <a:cubicBezTo>
                    <a:pt x="165" y="268"/>
                    <a:pt x="164" y="270"/>
                    <a:pt x="164" y="272"/>
                  </a:cubicBezTo>
                  <a:cubicBezTo>
                    <a:pt x="162" y="278"/>
                    <a:pt x="163" y="284"/>
                    <a:pt x="164" y="289"/>
                  </a:cubicBezTo>
                  <a:cubicBezTo>
                    <a:pt x="164" y="292"/>
                    <a:pt x="163" y="295"/>
                    <a:pt x="163" y="298"/>
                  </a:cubicBezTo>
                  <a:cubicBezTo>
                    <a:pt x="162" y="302"/>
                    <a:pt x="162" y="306"/>
                    <a:pt x="161" y="310"/>
                  </a:cubicBezTo>
                  <a:cubicBezTo>
                    <a:pt x="161" y="316"/>
                    <a:pt x="160" y="322"/>
                    <a:pt x="157" y="328"/>
                  </a:cubicBezTo>
                  <a:cubicBezTo>
                    <a:pt x="156" y="331"/>
                    <a:pt x="155" y="333"/>
                    <a:pt x="154" y="336"/>
                  </a:cubicBezTo>
                  <a:cubicBezTo>
                    <a:pt x="150" y="345"/>
                    <a:pt x="145" y="353"/>
                    <a:pt x="139" y="361"/>
                  </a:cubicBezTo>
                  <a:cubicBezTo>
                    <a:pt x="132" y="369"/>
                    <a:pt x="126" y="378"/>
                    <a:pt x="119" y="386"/>
                  </a:cubicBezTo>
                  <a:cubicBezTo>
                    <a:pt x="115" y="391"/>
                    <a:pt x="113" y="396"/>
                    <a:pt x="110" y="401"/>
                  </a:cubicBezTo>
                  <a:cubicBezTo>
                    <a:pt x="109" y="404"/>
                    <a:pt x="109" y="407"/>
                    <a:pt x="109" y="410"/>
                  </a:cubicBezTo>
                  <a:cubicBezTo>
                    <a:pt x="108" y="414"/>
                    <a:pt x="109" y="418"/>
                    <a:pt x="110" y="422"/>
                  </a:cubicBezTo>
                  <a:cubicBezTo>
                    <a:pt x="111" y="429"/>
                    <a:pt x="112" y="436"/>
                    <a:pt x="114" y="443"/>
                  </a:cubicBezTo>
                  <a:cubicBezTo>
                    <a:pt x="116" y="451"/>
                    <a:pt x="119" y="460"/>
                    <a:pt x="121" y="468"/>
                  </a:cubicBezTo>
                  <a:cubicBezTo>
                    <a:pt x="124" y="481"/>
                    <a:pt x="127" y="494"/>
                    <a:pt x="130" y="507"/>
                  </a:cubicBezTo>
                  <a:cubicBezTo>
                    <a:pt x="131" y="511"/>
                    <a:pt x="132" y="515"/>
                    <a:pt x="133" y="518"/>
                  </a:cubicBezTo>
                  <a:cubicBezTo>
                    <a:pt x="135" y="524"/>
                    <a:pt x="137" y="530"/>
                    <a:pt x="138" y="536"/>
                  </a:cubicBezTo>
                  <a:cubicBezTo>
                    <a:pt x="98" y="536"/>
                    <a:pt x="58" y="536"/>
                    <a:pt x="17" y="536"/>
                  </a:cubicBezTo>
                  <a:close/>
                </a:path>
              </a:pathLst>
            </a:custGeom>
            <a:solidFill>
              <a:srgbClr val="47939C"/>
            </a:solidFill>
            <a:ln>
              <a:noFill/>
            </a:ln>
          </p:spPr>
          <p:txBody>
            <a:bodyPr vert="horz" wrap="square" lIns="91440" tIns="45720" rIns="91440" bIns="45720" numCol="1" anchor="t" anchorCtr="0" compatLnSpc="1">
              <a:prstTxWarp prst="textNoShape">
                <a:avLst/>
              </a:prstTxWarp>
            </a:bodyPr>
            <a:lstStyle/>
            <a:p>
              <a:endParaRPr lang="en-GB"/>
            </a:p>
          </p:txBody>
        </p:sp>
        <p:sp>
          <p:nvSpPr>
            <p:cNvPr id="13" name="Freeform 14"/>
            <p:cNvSpPr>
              <a:spLocks/>
            </p:cNvSpPr>
            <p:nvPr/>
          </p:nvSpPr>
          <p:spPr bwMode="auto">
            <a:xfrm>
              <a:off x="2189163" y="5118100"/>
              <a:ext cx="660400" cy="1739900"/>
            </a:xfrm>
            <a:custGeom>
              <a:avLst/>
              <a:gdLst>
                <a:gd name="T0" fmla="*/ 67 w 194"/>
                <a:gd name="T1" fmla="*/ 490 h 508"/>
                <a:gd name="T2" fmla="*/ 63 w 194"/>
                <a:gd name="T3" fmla="*/ 443 h 508"/>
                <a:gd name="T4" fmla="*/ 57 w 194"/>
                <a:gd name="T5" fmla="*/ 414 h 508"/>
                <a:gd name="T6" fmla="*/ 54 w 194"/>
                <a:gd name="T7" fmla="*/ 396 h 508"/>
                <a:gd name="T8" fmla="*/ 35 w 194"/>
                <a:gd name="T9" fmla="*/ 363 h 508"/>
                <a:gd name="T10" fmla="*/ 26 w 194"/>
                <a:gd name="T11" fmla="*/ 342 h 508"/>
                <a:gd name="T12" fmla="*/ 15 w 194"/>
                <a:gd name="T13" fmla="*/ 314 h 508"/>
                <a:gd name="T14" fmla="*/ 0 w 194"/>
                <a:gd name="T15" fmla="*/ 276 h 508"/>
                <a:gd name="T16" fmla="*/ 6 w 194"/>
                <a:gd name="T17" fmla="*/ 252 h 508"/>
                <a:gd name="T18" fmla="*/ 29 w 194"/>
                <a:gd name="T19" fmla="*/ 229 h 508"/>
                <a:gd name="T20" fmla="*/ 34 w 194"/>
                <a:gd name="T21" fmla="*/ 220 h 508"/>
                <a:gd name="T22" fmla="*/ 60 w 194"/>
                <a:gd name="T23" fmla="*/ 193 h 508"/>
                <a:gd name="T24" fmla="*/ 63 w 194"/>
                <a:gd name="T25" fmla="*/ 189 h 508"/>
                <a:gd name="T26" fmla="*/ 67 w 194"/>
                <a:gd name="T27" fmla="*/ 169 h 508"/>
                <a:gd name="T28" fmla="*/ 100 w 194"/>
                <a:gd name="T29" fmla="*/ 161 h 508"/>
                <a:gd name="T30" fmla="*/ 106 w 194"/>
                <a:gd name="T31" fmla="*/ 163 h 508"/>
                <a:gd name="T32" fmla="*/ 101 w 194"/>
                <a:gd name="T33" fmla="*/ 127 h 508"/>
                <a:gd name="T34" fmla="*/ 96 w 194"/>
                <a:gd name="T35" fmla="*/ 96 h 508"/>
                <a:gd name="T36" fmla="*/ 89 w 194"/>
                <a:gd name="T37" fmla="*/ 53 h 508"/>
                <a:gd name="T38" fmla="*/ 86 w 194"/>
                <a:gd name="T39" fmla="*/ 29 h 508"/>
                <a:gd name="T40" fmla="*/ 90 w 194"/>
                <a:gd name="T41" fmla="*/ 3 h 508"/>
                <a:gd name="T42" fmla="*/ 114 w 194"/>
                <a:gd name="T43" fmla="*/ 9 h 508"/>
                <a:gd name="T44" fmla="*/ 125 w 194"/>
                <a:gd name="T45" fmla="*/ 40 h 508"/>
                <a:gd name="T46" fmla="*/ 128 w 194"/>
                <a:gd name="T47" fmla="*/ 61 h 508"/>
                <a:gd name="T48" fmla="*/ 141 w 194"/>
                <a:gd name="T49" fmla="*/ 107 h 508"/>
                <a:gd name="T50" fmla="*/ 146 w 194"/>
                <a:gd name="T51" fmla="*/ 134 h 508"/>
                <a:gd name="T52" fmla="*/ 156 w 194"/>
                <a:gd name="T53" fmla="*/ 174 h 508"/>
                <a:gd name="T54" fmla="*/ 167 w 194"/>
                <a:gd name="T55" fmla="*/ 204 h 508"/>
                <a:gd name="T56" fmla="*/ 178 w 194"/>
                <a:gd name="T57" fmla="*/ 226 h 508"/>
                <a:gd name="T58" fmla="*/ 189 w 194"/>
                <a:gd name="T59" fmla="*/ 253 h 508"/>
                <a:gd name="T60" fmla="*/ 193 w 194"/>
                <a:gd name="T61" fmla="*/ 301 h 508"/>
                <a:gd name="T62" fmla="*/ 191 w 194"/>
                <a:gd name="T63" fmla="*/ 340 h 508"/>
                <a:gd name="T64" fmla="*/ 187 w 194"/>
                <a:gd name="T65" fmla="*/ 362 h 508"/>
                <a:gd name="T66" fmla="*/ 187 w 194"/>
                <a:gd name="T67" fmla="*/ 400 h 508"/>
                <a:gd name="T68" fmla="*/ 189 w 194"/>
                <a:gd name="T69" fmla="*/ 437 h 508"/>
                <a:gd name="T70" fmla="*/ 189 w 194"/>
                <a:gd name="T71" fmla="*/ 462 h 508"/>
                <a:gd name="T72" fmla="*/ 191 w 194"/>
                <a:gd name="T73" fmla="*/ 508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4" h="508">
                  <a:moveTo>
                    <a:pt x="67" y="508"/>
                  </a:moveTo>
                  <a:cubicBezTo>
                    <a:pt x="67" y="502"/>
                    <a:pt x="67" y="496"/>
                    <a:pt x="67" y="490"/>
                  </a:cubicBezTo>
                  <a:cubicBezTo>
                    <a:pt x="66" y="481"/>
                    <a:pt x="66" y="472"/>
                    <a:pt x="65" y="463"/>
                  </a:cubicBezTo>
                  <a:cubicBezTo>
                    <a:pt x="64" y="456"/>
                    <a:pt x="64" y="450"/>
                    <a:pt x="63" y="443"/>
                  </a:cubicBezTo>
                  <a:cubicBezTo>
                    <a:pt x="63" y="440"/>
                    <a:pt x="62" y="437"/>
                    <a:pt x="61" y="434"/>
                  </a:cubicBezTo>
                  <a:cubicBezTo>
                    <a:pt x="59" y="427"/>
                    <a:pt x="58" y="420"/>
                    <a:pt x="57" y="414"/>
                  </a:cubicBezTo>
                  <a:cubicBezTo>
                    <a:pt x="57" y="409"/>
                    <a:pt x="56" y="404"/>
                    <a:pt x="55" y="399"/>
                  </a:cubicBezTo>
                  <a:cubicBezTo>
                    <a:pt x="55" y="398"/>
                    <a:pt x="54" y="397"/>
                    <a:pt x="54" y="396"/>
                  </a:cubicBezTo>
                  <a:cubicBezTo>
                    <a:pt x="52" y="391"/>
                    <a:pt x="50" y="387"/>
                    <a:pt x="48" y="384"/>
                  </a:cubicBezTo>
                  <a:cubicBezTo>
                    <a:pt x="43" y="377"/>
                    <a:pt x="39" y="370"/>
                    <a:pt x="35" y="363"/>
                  </a:cubicBezTo>
                  <a:cubicBezTo>
                    <a:pt x="33" y="360"/>
                    <a:pt x="33" y="357"/>
                    <a:pt x="31" y="355"/>
                  </a:cubicBezTo>
                  <a:cubicBezTo>
                    <a:pt x="30" y="350"/>
                    <a:pt x="28" y="346"/>
                    <a:pt x="26" y="342"/>
                  </a:cubicBezTo>
                  <a:cubicBezTo>
                    <a:pt x="24" y="338"/>
                    <a:pt x="23" y="335"/>
                    <a:pt x="22" y="331"/>
                  </a:cubicBezTo>
                  <a:cubicBezTo>
                    <a:pt x="20" y="325"/>
                    <a:pt x="18" y="319"/>
                    <a:pt x="15" y="314"/>
                  </a:cubicBezTo>
                  <a:cubicBezTo>
                    <a:pt x="14" y="310"/>
                    <a:pt x="12" y="307"/>
                    <a:pt x="10" y="303"/>
                  </a:cubicBezTo>
                  <a:cubicBezTo>
                    <a:pt x="5" y="295"/>
                    <a:pt x="1" y="286"/>
                    <a:pt x="0" y="276"/>
                  </a:cubicBezTo>
                  <a:cubicBezTo>
                    <a:pt x="0" y="275"/>
                    <a:pt x="0" y="274"/>
                    <a:pt x="0" y="272"/>
                  </a:cubicBezTo>
                  <a:cubicBezTo>
                    <a:pt x="1" y="265"/>
                    <a:pt x="2" y="259"/>
                    <a:pt x="6" y="252"/>
                  </a:cubicBezTo>
                  <a:cubicBezTo>
                    <a:pt x="8" y="248"/>
                    <a:pt x="11" y="244"/>
                    <a:pt x="15" y="240"/>
                  </a:cubicBezTo>
                  <a:cubicBezTo>
                    <a:pt x="19" y="235"/>
                    <a:pt x="24" y="231"/>
                    <a:pt x="29" y="229"/>
                  </a:cubicBezTo>
                  <a:cubicBezTo>
                    <a:pt x="33" y="228"/>
                    <a:pt x="34" y="226"/>
                    <a:pt x="34" y="222"/>
                  </a:cubicBezTo>
                  <a:cubicBezTo>
                    <a:pt x="34" y="222"/>
                    <a:pt x="34" y="221"/>
                    <a:pt x="34" y="220"/>
                  </a:cubicBezTo>
                  <a:cubicBezTo>
                    <a:pt x="33" y="216"/>
                    <a:pt x="34" y="213"/>
                    <a:pt x="37" y="209"/>
                  </a:cubicBezTo>
                  <a:cubicBezTo>
                    <a:pt x="43" y="201"/>
                    <a:pt x="50" y="195"/>
                    <a:pt x="60" y="193"/>
                  </a:cubicBezTo>
                  <a:cubicBezTo>
                    <a:pt x="61" y="193"/>
                    <a:pt x="62" y="193"/>
                    <a:pt x="62" y="192"/>
                  </a:cubicBezTo>
                  <a:cubicBezTo>
                    <a:pt x="62" y="191"/>
                    <a:pt x="63" y="190"/>
                    <a:pt x="63" y="189"/>
                  </a:cubicBezTo>
                  <a:cubicBezTo>
                    <a:pt x="62" y="187"/>
                    <a:pt x="62" y="184"/>
                    <a:pt x="62" y="182"/>
                  </a:cubicBezTo>
                  <a:cubicBezTo>
                    <a:pt x="62" y="177"/>
                    <a:pt x="64" y="172"/>
                    <a:pt x="67" y="169"/>
                  </a:cubicBezTo>
                  <a:cubicBezTo>
                    <a:pt x="73" y="162"/>
                    <a:pt x="80" y="158"/>
                    <a:pt x="89" y="158"/>
                  </a:cubicBezTo>
                  <a:cubicBezTo>
                    <a:pt x="93" y="158"/>
                    <a:pt x="97" y="158"/>
                    <a:pt x="100" y="161"/>
                  </a:cubicBezTo>
                  <a:cubicBezTo>
                    <a:pt x="100" y="161"/>
                    <a:pt x="101" y="162"/>
                    <a:pt x="102" y="162"/>
                  </a:cubicBezTo>
                  <a:cubicBezTo>
                    <a:pt x="103" y="163"/>
                    <a:pt x="104" y="163"/>
                    <a:pt x="106" y="163"/>
                  </a:cubicBezTo>
                  <a:cubicBezTo>
                    <a:pt x="107" y="161"/>
                    <a:pt x="106" y="160"/>
                    <a:pt x="106" y="158"/>
                  </a:cubicBezTo>
                  <a:cubicBezTo>
                    <a:pt x="104" y="148"/>
                    <a:pt x="103" y="138"/>
                    <a:pt x="101" y="127"/>
                  </a:cubicBezTo>
                  <a:cubicBezTo>
                    <a:pt x="100" y="124"/>
                    <a:pt x="99" y="121"/>
                    <a:pt x="99" y="118"/>
                  </a:cubicBezTo>
                  <a:cubicBezTo>
                    <a:pt x="98" y="111"/>
                    <a:pt x="97" y="104"/>
                    <a:pt x="96" y="96"/>
                  </a:cubicBezTo>
                  <a:cubicBezTo>
                    <a:pt x="95" y="90"/>
                    <a:pt x="95" y="83"/>
                    <a:pt x="94" y="77"/>
                  </a:cubicBezTo>
                  <a:cubicBezTo>
                    <a:pt x="92" y="69"/>
                    <a:pt x="90" y="61"/>
                    <a:pt x="89" y="53"/>
                  </a:cubicBezTo>
                  <a:cubicBezTo>
                    <a:pt x="88" y="49"/>
                    <a:pt x="88" y="45"/>
                    <a:pt x="88" y="41"/>
                  </a:cubicBezTo>
                  <a:cubicBezTo>
                    <a:pt x="87" y="37"/>
                    <a:pt x="87" y="33"/>
                    <a:pt x="86" y="29"/>
                  </a:cubicBezTo>
                  <a:cubicBezTo>
                    <a:pt x="85" y="23"/>
                    <a:pt x="85" y="18"/>
                    <a:pt x="85" y="12"/>
                  </a:cubicBezTo>
                  <a:cubicBezTo>
                    <a:pt x="86" y="8"/>
                    <a:pt x="88" y="5"/>
                    <a:pt x="90" y="3"/>
                  </a:cubicBezTo>
                  <a:cubicBezTo>
                    <a:pt x="91" y="2"/>
                    <a:pt x="92" y="1"/>
                    <a:pt x="94" y="1"/>
                  </a:cubicBezTo>
                  <a:cubicBezTo>
                    <a:pt x="101" y="0"/>
                    <a:pt x="109" y="2"/>
                    <a:pt x="114" y="9"/>
                  </a:cubicBezTo>
                  <a:cubicBezTo>
                    <a:pt x="116" y="12"/>
                    <a:pt x="118" y="16"/>
                    <a:pt x="119" y="20"/>
                  </a:cubicBezTo>
                  <a:cubicBezTo>
                    <a:pt x="121" y="27"/>
                    <a:pt x="123" y="33"/>
                    <a:pt x="125" y="40"/>
                  </a:cubicBezTo>
                  <a:cubicBezTo>
                    <a:pt x="126" y="45"/>
                    <a:pt x="126" y="49"/>
                    <a:pt x="127" y="53"/>
                  </a:cubicBezTo>
                  <a:cubicBezTo>
                    <a:pt x="127" y="56"/>
                    <a:pt x="128" y="58"/>
                    <a:pt x="128" y="61"/>
                  </a:cubicBezTo>
                  <a:cubicBezTo>
                    <a:pt x="131" y="70"/>
                    <a:pt x="133" y="80"/>
                    <a:pt x="137" y="89"/>
                  </a:cubicBezTo>
                  <a:cubicBezTo>
                    <a:pt x="139" y="95"/>
                    <a:pt x="140" y="101"/>
                    <a:pt x="141" y="107"/>
                  </a:cubicBezTo>
                  <a:cubicBezTo>
                    <a:pt x="142" y="111"/>
                    <a:pt x="143" y="115"/>
                    <a:pt x="144" y="120"/>
                  </a:cubicBezTo>
                  <a:cubicBezTo>
                    <a:pt x="144" y="124"/>
                    <a:pt x="145" y="129"/>
                    <a:pt x="146" y="134"/>
                  </a:cubicBezTo>
                  <a:cubicBezTo>
                    <a:pt x="148" y="143"/>
                    <a:pt x="150" y="151"/>
                    <a:pt x="152" y="159"/>
                  </a:cubicBezTo>
                  <a:cubicBezTo>
                    <a:pt x="153" y="164"/>
                    <a:pt x="154" y="169"/>
                    <a:pt x="156" y="174"/>
                  </a:cubicBezTo>
                  <a:cubicBezTo>
                    <a:pt x="159" y="180"/>
                    <a:pt x="161" y="186"/>
                    <a:pt x="162" y="192"/>
                  </a:cubicBezTo>
                  <a:cubicBezTo>
                    <a:pt x="162" y="196"/>
                    <a:pt x="164" y="201"/>
                    <a:pt x="167" y="204"/>
                  </a:cubicBezTo>
                  <a:cubicBezTo>
                    <a:pt x="169" y="208"/>
                    <a:pt x="171" y="212"/>
                    <a:pt x="173" y="216"/>
                  </a:cubicBezTo>
                  <a:cubicBezTo>
                    <a:pt x="174" y="219"/>
                    <a:pt x="176" y="223"/>
                    <a:pt x="178" y="226"/>
                  </a:cubicBezTo>
                  <a:cubicBezTo>
                    <a:pt x="181" y="231"/>
                    <a:pt x="184" y="237"/>
                    <a:pt x="186" y="242"/>
                  </a:cubicBezTo>
                  <a:cubicBezTo>
                    <a:pt x="187" y="246"/>
                    <a:pt x="188" y="249"/>
                    <a:pt x="189" y="253"/>
                  </a:cubicBezTo>
                  <a:cubicBezTo>
                    <a:pt x="189" y="258"/>
                    <a:pt x="190" y="263"/>
                    <a:pt x="190" y="268"/>
                  </a:cubicBezTo>
                  <a:cubicBezTo>
                    <a:pt x="191" y="279"/>
                    <a:pt x="193" y="290"/>
                    <a:pt x="193" y="301"/>
                  </a:cubicBezTo>
                  <a:cubicBezTo>
                    <a:pt x="193" y="309"/>
                    <a:pt x="194" y="317"/>
                    <a:pt x="193" y="325"/>
                  </a:cubicBezTo>
                  <a:cubicBezTo>
                    <a:pt x="192" y="330"/>
                    <a:pt x="191" y="335"/>
                    <a:pt x="191" y="340"/>
                  </a:cubicBezTo>
                  <a:cubicBezTo>
                    <a:pt x="190" y="342"/>
                    <a:pt x="190" y="344"/>
                    <a:pt x="189" y="347"/>
                  </a:cubicBezTo>
                  <a:cubicBezTo>
                    <a:pt x="188" y="352"/>
                    <a:pt x="187" y="357"/>
                    <a:pt x="187" y="362"/>
                  </a:cubicBezTo>
                  <a:cubicBezTo>
                    <a:pt x="187" y="366"/>
                    <a:pt x="186" y="371"/>
                    <a:pt x="186" y="375"/>
                  </a:cubicBezTo>
                  <a:cubicBezTo>
                    <a:pt x="185" y="384"/>
                    <a:pt x="186" y="392"/>
                    <a:pt x="187" y="400"/>
                  </a:cubicBezTo>
                  <a:cubicBezTo>
                    <a:pt x="188" y="407"/>
                    <a:pt x="188" y="413"/>
                    <a:pt x="189" y="420"/>
                  </a:cubicBezTo>
                  <a:cubicBezTo>
                    <a:pt x="189" y="426"/>
                    <a:pt x="189" y="431"/>
                    <a:pt x="189" y="437"/>
                  </a:cubicBezTo>
                  <a:cubicBezTo>
                    <a:pt x="189" y="442"/>
                    <a:pt x="189" y="447"/>
                    <a:pt x="189" y="452"/>
                  </a:cubicBezTo>
                  <a:cubicBezTo>
                    <a:pt x="189" y="455"/>
                    <a:pt x="189" y="458"/>
                    <a:pt x="189" y="462"/>
                  </a:cubicBezTo>
                  <a:cubicBezTo>
                    <a:pt x="189" y="467"/>
                    <a:pt x="189" y="472"/>
                    <a:pt x="190" y="478"/>
                  </a:cubicBezTo>
                  <a:cubicBezTo>
                    <a:pt x="190" y="488"/>
                    <a:pt x="190" y="498"/>
                    <a:pt x="191" y="508"/>
                  </a:cubicBezTo>
                  <a:cubicBezTo>
                    <a:pt x="149" y="508"/>
                    <a:pt x="108" y="508"/>
                    <a:pt x="67" y="508"/>
                  </a:cubicBezTo>
                  <a:close/>
                </a:path>
              </a:pathLst>
            </a:custGeom>
            <a:solidFill>
              <a:srgbClr val="47939C"/>
            </a:solidFill>
            <a:ln>
              <a:noFill/>
            </a:ln>
          </p:spPr>
          <p:txBody>
            <a:bodyPr vert="horz" wrap="square" lIns="91440" tIns="45720" rIns="91440" bIns="45720" numCol="1" anchor="t" anchorCtr="0" compatLnSpc="1">
              <a:prstTxWarp prst="textNoShape">
                <a:avLst/>
              </a:prstTxWarp>
            </a:bodyPr>
            <a:lstStyle/>
            <a:p>
              <a:endParaRPr lang="en-GB"/>
            </a:p>
          </p:txBody>
        </p:sp>
        <p:sp>
          <p:nvSpPr>
            <p:cNvPr id="14" name="Freeform 15"/>
            <p:cNvSpPr>
              <a:spLocks/>
            </p:cNvSpPr>
            <p:nvPr/>
          </p:nvSpPr>
          <p:spPr bwMode="auto">
            <a:xfrm>
              <a:off x="2849563" y="4968875"/>
              <a:ext cx="566738" cy="1889125"/>
            </a:xfrm>
            <a:custGeom>
              <a:avLst/>
              <a:gdLst>
                <a:gd name="T0" fmla="*/ 53 w 166"/>
                <a:gd name="T1" fmla="*/ 541 h 552"/>
                <a:gd name="T2" fmla="*/ 57 w 166"/>
                <a:gd name="T3" fmla="*/ 491 h 552"/>
                <a:gd name="T4" fmla="*/ 62 w 166"/>
                <a:gd name="T5" fmla="*/ 451 h 552"/>
                <a:gd name="T6" fmla="*/ 60 w 166"/>
                <a:gd name="T7" fmla="*/ 434 h 552"/>
                <a:gd name="T8" fmla="*/ 54 w 166"/>
                <a:gd name="T9" fmla="*/ 409 h 552"/>
                <a:gd name="T10" fmla="*/ 37 w 166"/>
                <a:gd name="T11" fmla="*/ 372 h 552"/>
                <a:gd name="T12" fmla="*/ 8 w 166"/>
                <a:gd name="T13" fmla="*/ 322 h 552"/>
                <a:gd name="T14" fmla="*/ 3 w 166"/>
                <a:gd name="T15" fmla="*/ 297 h 552"/>
                <a:gd name="T16" fmla="*/ 3 w 166"/>
                <a:gd name="T17" fmla="*/ 275 h 552"/>
                <a:gd name="T18" fmla="*/ 3 w 166"/>
                <a:gd name="T19" fmla="*/ 253 h 552"/>
                <a:gd name="T20" fmla="*/ 2 w 166"/>
                <a:gd name="T21" fmla="*/ 227 h 552"/>
                <a:gd name="T22" fmla="*/ 0 w 166"/>
                <a:gd name="T23" fmla="*/ 191 h 552"/>
                <a:gd name="T24" fmla="*/ 9 w 166"/>
                <a:gd name="T25" fmla="*/ 164 h 552"/>
                <a:gd name="T26" fmla="*/ 16 w 166"/>
                <a:gd name="T27" fmla="*/ 145 h 552"/>
                <a:gd name="T28" fmla="*/ 44 w 166"/>
                <a:gd name="T29" fmla="*/ 153 h 552"/>
                <a:gd name="T30" fmla="*/ 49 w 166"/>
                <a:gd name="T31" fmla="*/ 148 h 552"/>
                <a:gd name="T32" fmla="*/ 68 w 166"/>
                <a:gd name="T33" fmla="*/ 146 h 552"/>
                <a:gd name="T34" fmla="*/ 84 w 166"/>
                <a:gd name="T35" fmla="*/ 152 h 552"/>
                <a:gd name="T36" fmla="*/ 91 w 166"/>
                <a:gd name="T37" fmla="*/ 144 h 552"/>
                <a:gd name="T38" fmla="*/ 98 w 166"/>
                <a:gd name="T39" fmla="*/ 112 h 552"/>
                <a:gd name="T40" fmla="*/ 106 w 166"/>
                <a:gd name="T41" fmla="*/ 74 h 552"/>
                <a:gd name="T42" fmla="*/ 111 w 166"/>
                <a:gd name="T43" fmla="*/ 56 h 552"/>
                <a:gd name="T44" fmla="*/ 116 w 166"/>
                <a:gd name="T45" fmla="*/ 33 h 552"/>
                <a:gd name="T46" fmla="*/ 130 w 166"/>
                <a:gd name="T47" fmla="*/ 6 h 552"/>
                <a:gd name="T48" fmla="*/ 150 w 166"/>
                <a:gd name="T49" fmla="*/ 9 h 552"/>
                <a:gd name="T50" fmla="*/ 148 w 166"/>
                <a:gd name="T51" fmla="*/ 34 h 552"/>
                <a:gd name="T52" fmla="*/ 145 w 166"/>
                <a:gd name="T53" fmla="*/ 57 h 552"/>
                <a:gd name="T54" fmla="*/ 143 w 166"/>
                <a:gd name="T55" fmla="*/ 71 h 552"/>
                <a:gd name="T56" fmla="*/ 141 w 166"/>
                <a:gd name="T57" fmla="*/ 104 h 552"/>
                <a:gd name="T58" fmla="*/ 142 w 166"/>
                <a:gd name="T59" fmla="*/ 111 h 552"/>
                <a:gd name="T60" fmla="*/ 140 w 166"/>
                <a:gd name="T61" fmla="*/ 132 h 552"/>
                <a:gd name="T62" fmla="*/ 136 w 166"/>
                <a:gd name="T63" fmla="*/ 168 h 552"/>
                <a:gd name="T64" fmla="*/ 137 w 166"/>
                <a:gd name="T65" fmla="*/ 186 h 552"/>
                <a:gd name="T66" fmla="*/ 155 w 166"/>
                <a:gd name="T67" fmla="*/ 198 h 552"/>
                <a:gd name="T68" fmla="*/ 162 w 166"/>
                <a:gd name="T69" fmla="*/ 226 h 552"/>
                <a:gd name="T70" fmla="*/ 164 w 166"/>
                <a:gd name="T71" fmla="*/ 246 h 552"/>
                <a:gd name="T72" fmla="*/ 161 w 166"/>
                <a:gd name="T73" fmla="*/ 291 h 552"/>
                <a:gd name="T74" fmla="*/ 155 w 166"/>
                <a:gd name="T75" fmla="*/ 321 h 552"/>
                <a:gd name="T76" fmla="*/ 149 w 166"/>
                <a:gd name="T77" fmla="*/ 383 h 552"/>
                <a:gd name="T78" fmla="*/ 151 w 166"/>
                <a:gd name="T79" fmla="*/ 411 h 552"/>
                <a:gd name="T80" fmla="*/ 153 w 166"/>
                <a:gd name="T81" fmla="*/ 443 h 552"/>
                <a:gd name="T82" fmla="*/ 156 w 166"/>
                <a:gd name="T83" fmla="*/ 484 h 552"/>
                <a:gd name="T84" fmla="*/ 160 w 166"/>
                <a:gd name="T85" fmla="*/ 544 h 552"/>
                <a:gd name="T86" fmla="*/ 51 w 166"/>
                <a:gd name="T87" fmla="*/ 552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66" h="552">
                  <a:moveTo>
                    <a:pt x="51" y="552"/>
                  </a:moveTo>
                  <a:cubicBezTo>
                    <a:pt x="52" y="549"/>
                    <a:pt x="53" y="545"/>
                    <a:pt x="53" y="541"/>
                  </a:cubicBezTo>
                  <a:cubicBezTo>
                    <a:pt x="54" y="533"/>
                    <a:pt x="55" y="525"/>
                    <a:pt x="55" y="518"/>
                  </a:cubicBezTo>
                  <a:cubicBezTo>
                    <a:pt x="56" y="509"/>
                    <a:pt x="57" y="500"/>
                    <a:pt x="57" y="491"/>
                  </a:cubicBezTo>
                  <a:cubicBezTo>
                    <a:pt x="58" y="483"/>
                    <a:pt x="59" y="476"/>
                    <a:pt x="61" y="468"/>
                  </a:cubicBezTo>
                  <a:cubicBezTo>
                    <a:pt x="62" y="462"/>
                    <a:pt x="63" y="457"/>
                    <a:pt x="62" y="451"/>
                  </a:cubicBezTo>
                  <a:cubicBezTo>
                    <a:pt x="62" y="448"/>
                    <a:pt x="62" y="444"/>
                    <a:pt x="61" y="441"/>
                  </a:cubicBezTo>
                  <a:cubicBezTo>
                    <a:pt x="61" y="439"/>
                    <a:pt x="60" y="436"/>
                    <a:pt x="60" y="434"/>
                  </a:cubicBezTo>
                  <a:cubicBezTo>
                    <a:pt x="60" y="430"/>
                    <a:pt x="59" y="426"/>
                    <a:pt x="58" y="423"/>
                  </a:cubicBezTo>
                  <a:cubicBezTo>
                    <a:pt x="56" y="418"/>
                    <a:pt x="55" y="414"/>
                    <a:pt x="54" y="409"/>
                  </a:cubicBezTo>
                  <a:cubicBezTo>
                    <a:pt x="53" y="403"/>
                    <a:pt x="50" y="397"/>
                    <a:pt x="48" y="391"/>
                  </a:cubicBezTo>
                  <a:cubicBezTo>
                    <a:pt x="45" y="384"/>
                    <a:pt x="41" y="378"/>
                    <a:pt x="37" y="372"/>
                  </a:cubicBezTo>
                  <a:cubicBezTo>
                    <a:pt x="33" y="366"/>
                    <a:pt x="28" y="361"/>
                    <a:pt x="23" y="355"/>
                  </a:cubicBezTo>
                  <a:cubicBezTo>
                    <a:pt x="16" y="345"/>
                    <a:pt x="11" y="334"/>
                    <a:pt x="8" y="322"/>
                  </a:cubicBezTo>
                  <a:cubicBezTo>
                    <a:pt x="8" y="320"/>
                    <a:pt x="7" y="318"/>
                    <a:pt x="7" y="316"/>
                  </a:cubicBezTo>
                  <a:cubicBezTo>
                    <a:pt x="5" y="310"/>
                    <a:pt x="4" y="304"/>
                    <a:pt x="3" y="297"/>
                  </a:cubicBezTo>
                  <a:cubicBezTo>
                    <a:pt x="3" y="293"/>
                    <a:pt x="3" y="290"/>
                    <a:pt x="2" y="286"/>
                  </a:cubicBezTo>
                  <a:cubicBezTo>
                    <a:pt x="2" y="282"/>
                    <a:pt x="2" y="279"/>
                    <a:pt x="3" y="275"/>
                  </a:cubicBezTo>
                  <a:cubicBezTo>
                    <a:pt x="4" y="271"/>
                    <a:pt x="4" y="267"/>
                    <a:pt x="3" y="262"/>
                  </a:cubicBezTo>
                  <a:cubicBezTo>
                    <a:pt x="3" y="259"/>
                    <a:pt x="3" y="256"/>
                    <a:pt x="3" y="253"/>
                  </a:cubicBezTo>
                  <a:cubicBezTo>
                    <a:pt x="3" y="247"/>
                    <a:pt x="3" y="242"/>
                    <a:pt x="3" y="236"/>
                  </a:cubicBezTo>
                  <a:cubicBezTo>
                    <a:pt x="3" y="233"/>
                    <a:pt x="2" y="230"/>
                    <a:pt x="2" y="227"/>
                  </a:cubicBezTo>
                  <a:cubicBezTo>
                    <a:pt x="2" y="219"/>
                    <a:pt x="1" y="211"/>
                    <a:pt x="1" y="203"/>
                  </a:cubicBezTo>
                  <a:cubicBezTo>
                    <a:pt x="0" y="199"/>
                    <a:pt x="0" y="195"/>
                    <a:pt x="0" y="191"/>
                  </a:cubicBezTo>
                  <a:cubicBezTo>
                    <a:pt x="0" y="188"/>
                    <a:pt x="0" y="185"/>
                    <a:pt x="2" y="182"/>
                  </a:cubicBezTo>
                  <a:cubicBezTo>
                    <a:pt x="5" y="176"/>
                    <a:pt x="6" y="170"/>
                    <a:pt x="9" y="164"/>
                  </a:cubicBezTo>
                  <a:cubicBezTo>
                    <a:pt x="10" y="160"/>
                    <a:pt x="11" y="156"/>
                    <a:pt x="13" y="152"/>
                  </a:cubicBezTo>
                  <a:cubicBezTo>
                    <a:pt x="14" y="149"/>
                    <a:pt x="15" y="147"/>
                    <a:pt x="16" y="145"/>
                  </a:cubicBezTo>
                  <a:cubicBezTo>
                    <a:pt x="20" y="138"/>
                    <a:pt x="26" y="137"/>
                    <a:pt x="32" y="141"/>
                  </a:cubicBezTo>
                  <a:cubicBezTo>
                    <a:pt x="38" y="145"/>
                    <a:pt x="38" y="146"/>
                    <a:pt x="44" y="153"/>
                  </a:cubicBezTo>
                  <a:cubicBezTo>
                    <a:pt x="45" y="153"/>
                    <a:pt x="46" y="152"/>
                    <a:pt x="46" y="151"/>
                  </a:cubicBezTo>
                  <a:cubicBezTo>
                    <a:pt x="47" y="150"/>
                    <a:pt x="48" y="149"/>
                    <a:pt x="49" y="148"/>
                  </a:cubicBezTo>
                  <a:cubicBezTo>
                    <a:pt x="54" y="144"/>
                    <a:pt x="58" y="143"/>
                    <a:pt x="64" y="144"/>
                  </a:cubicBezTo>
                  <a:cubicBezTo>
                    <a:pt x="65" y="145"/>
                    <a:pt x="67" y="145"/>
                    <a:pt x="68" y="146"/>
                  </a:cubicBezTo>
                  <a:cubicBezTo>
                    <a:pt x="71" y="147"/>
                    <a:pt x="73" y="148"/>
                    <a:pt x="76" y="149"/>
                  </a:cubicBezTo>
                  <a:cubicBezTo>
                    <a:pt x="79" y="150"/>
                    <a:pt x="81" y="151"/>
                    <a:pt x="84" y="152"/>
                  </a:cubicBezTo>
                  <a:cubicBezTo>
                    <a:pt x="86" y="152"/>
                    <a:pt x="88" y="154"/>
                    <a:pt x="90" y="153"/>
                  </a:cubicBezTo>
                  <a:cubicBezTo>
                    <a:pt x="91" y="150"/>
                    <a:pt x="91" y="148"/>
                    <a:pt x="91" y="144"/>
                  </a:cubicBezTo>
                  <a:cubicBezTo>
                    <a:pt x="91" y="138"/>
                    <a:pt x="92" y="131"/>
                    <a:pt x="94" y="125"/>
                  </a:cubicBezTo>
                  <a:cubicBezTo>
                    <a:pt x="95" y="120"/>
                    <a:pt x="97" y="116"/>
                    <a:pt x="98" y="112"/>
                  </a:cubicBezTo>
                  <a:cubicBezTo>
                    <a:pt x="99" y="110"/>
                    <a:pt x="100" y="108"/>
                    <a:pt x="100" y="106"/>
                  </a:cubicBezTo>
                  <a:cubicBezTo>
                    <a:pt x="102" y="95"/>
                    <a:pt x="104" y="84"/>
                    <a:pt x="106" y="74"/>
                  </a:cubicBezTo>
                  <a:cubicBezTo>
                    <a:pt x="107" y="69"/>
                    <a:pt x="108" y="64"/>
                    <a:pt x="110" y="59"/>
                  </a:cubicBezTo>
                  <a:cubicBezTo>
                    <a:pt x="111" y="58"/>
                    <a:pt x="111" y="57"/>
                    <a:pt x="111" y="56"/>
                  </a:cubicBezTo>
                  <a:cubicBezTo>
                    <a:pt x="112" y="51"/>
                    <a:pt x="112" y="47"/>
                    <a:pt x="114" y="42"/>
                  </a:cubicBezTo>
                  <a:cubicBezTo>
                    <a:pt x="115" y="39"/>
                    <a:pt x="115" y="36"/>
                    <a:pt x="116" y="33"/>
                  </a:cubicBezTo>
                  <a:cubicBezTo>
                    <a:pt x="117" y="29"/>
                    <a:pt x="118" y="25"/>
                    <a:pt x="119" y="21"/>
                  </a:cubicBezTo>
                  <a:cubicBezTo>
                    <a:pt x="122" y="15"/>
                    <a:pt x="125" y="10"/>
                    <a:pt x="130" y="6"/>
                  </a:cubicBezTo>
                  <a:cubicBezTo>
                    <a:pt x="134" y="2"/>
                    <a:pt x="142" y="0"/>
                    <a:pt x="147" y="3"/>
                  </a:cubicBezTo>
                  <a:cubicBezTo>
                    <a:pt x="149" y="5"/>
                    <a:pt x="150" y="6"/>
                    <a:pt x="150" y="9"/>
                  </a:cubicBezTo>
                  <a:cubicBezTo>
                    <a:pt x="150" y="13"/>
                    <a:pt x="149" y="17"/>
                    <a:pt x="149" y="21"/>
                  </a:cubicBezTo>
                  <a:cubicBezTo>
                    <a:pt x="148" y="26"/>
                    <a:pt x="147" y="30"/>
                    <a:pt x="148" y="34"/>
                  </a:cubicBezTo>
                  <a:cubicBezTo>
                    <a:pt x="148" y="35"/>
                    <a:pt x="148" y="37"/>
                    <a:pt x="147" y="38"/>
                  </a:cubicBezTo>
                  <a:cubicBezTo>
                    <a:pt x="146" y="44"/>
                    <a:pt x="145" y="50"/>
                    <a:pt x="145" y="57"/>
                  </a:cubicBezTo>
                  <a:cubicBezTo>
                    <a:pt x="145" y="59"/>
                    <a:pt x="144" y="62"/>
                    <a:pt x="144" y="65"/>
                  </a:cubicBezTo>
                  <a:cubicBezTo>
                    <a:pt x="143" y="67"/>
                    <a:pt x="143" y="69"/>
                    <a:pt x="143" y="71"/>
                  </a:cubicBezTo>
                  <a:cubicBezTo>
                    <a:pt x="144" y="74"/>
                    <a:pt x="144" y="77"/>
                    <a:pt x="143" y="81"/>
                  </a:cubicBezTo>
                  <a:cubicBezTo>
                    <a:pt x="142" y="88"/>
                    <a:pt x="141" y="96"/>
                    <a:pt x="141" y="104"/>
                  </a:cubicBezTo>
                  <a:cubicBezTo>
                    <a:pt x="142" y="105"/>
                    <a:pt x="142" y="106"/>
                    <a:pt x="142" y="107"/>
                  </a:cubicBezTo>
                  <a:cubicBezTo>
                    <a:pt x="142" y="109"/>
                    <a:pt x="142" y="110"/>
                    <a:pt x="142" y="111"/>
                  </a:cubicBezTo>
                  <a:cubicBezTo>
                    <a:pt x="142" y="117"/>
                    <a:pt x="141" y="122"/>
                    <a:pt x="140" y="127"/>
                  </a:cubicBezTo>
                  <a:cubicBezTo>
                    <a:pt x="140" y="129"/>
                    <a:pt x="140" y="130"/>
                    <a:pt x="140" y="132"/>
                  </a:cubicBezTo>
                  <a:cubicBezTo>
                    <a:pt x="140" y="135"/>
                    <a:pt x="140" y="138"/>
                    <a:pt x="139" y="140"/>
                  </a:cubicBezTo>
                  <a:cubicBezTo>
                    <a:pt x="139" y="150"/>
                    <a:pt x="137" y="159"/>
                    <a:pt x="136" y="168"/>
                  </a:cubicBezTo>
                  <a:cubicBezTo>
                    <a:pt x="135" y="173"/>
                    <a:pt x="135" y="177"/>
                    <a:pt x="134" y="181"/>
                  </a:cubicBezTo>
                  <a:cubicBezTo>
                    <a:pt x="134" y="184"/>
                    <a:pt x="135" y="185"/>
                    <a:pt x="137" y="186"/>
                  </a:cubicBezTo>
                  <a:cubicBezTo>
                    <a:pt x="138" y="187"/>
                    <a:pt x="139" y="187"/>
                    <a:pt x="140" y="188"/>
                  </a:cubicBezTo>
                  <a:cubicBezTo>
                    <a:pt x="145" y="190"/>
                    <a:pt x="150" y="194"/>
                    <a:pt x="155" y="198"/>
                  </a:cubicBezTo>
                  <a:cubicBezTo>
                    <a:pt x="160" y="203"/>
                    <a:pt x="163" y="209"/>
                    <a:pt x="162" y="216"/>
                  </a:cubicBezTo>
                  <a:cubicBezTo>
                    <a:pt x="161" y="219"/>
                    <a:pt x="161" y="223"/>
                    <a:pt x="162" y="226"/>
                  </a:cubicBezTo>
                  <a:cubicBezTo>
                    <a:pt x="163" y="229"/>
                    <a:pt x="162" y="232"/>
                    <a:pt x="162" y="235"/>
                  </a:cubicBezTo>
                  <a:cubicBezTo>
                    <a:pt x="162" y="239"/>
                    <a:pt x="162" y="243"/>
                    <a:pt x="164" y="246"/>
                  </a:cubicBezTo>
                  <a:cubicBezTo>
                    <a:pt x="165" y="248"/>
                    <a:pt x="166" y="251"/>
                    <a:pt x="166" y="254"/>
                  </a:cubicBezTo>
                  <a:cubicBezTo>
                    <a:pt x="165" y="267"/>
                    <a:pt x="163" y="279"/>
                    <a:pt x="161" y="291"/>
                  </a:cubicBezTo>
                  <a:cubicBezTo>
                    <a:pt x="160" y="297"/>
                    <a:pt x="159" y="302"/>
                    <a:pt x="158" y="308"/>
                  </a:cubicBezTo>
                  <a:cubicBezTo>
                    <a:pt x="157" y="312"/>
                    <a:pt x="156" y="316"/>
                    <a:pt x="155" y="321"/>
                  </a:cubicBezTo>
                  <a:cubicBezTo>
                    <a:pt x="153" y="328"/>
                    <a:pt x="152" y="336"/>
                    <a:pt x="150" y="343"/>
                  </a:cubicBezTo>
                  <a:cubicBezTo>
                    <a:pt x="147" y="357"/>
                    <a:pt x="147" y="370"/>
                    <a:pt x="149" y="383"/>
                  </a:cubicBezTo>
                  <a:cubicBezTo>
                    <a:pt x="150" y="388"/>
                    <a:pt x="151" y="392"/>
                    <a:pt x="151" y="396"/>
                  </a:cubicBezTo>
                  <a:cubicBezTo>
                    <a:pt x="151" y="401"/>
                    <a:pt x="151" y="406"/>
                    <a:pt x="151" y="411"/>
                  </a:cubicBezTo>
                  <a:cubicBezTo>
                    <a:pt x="151" y="418"/>
                    <a:pt x="151" y="426"/>
                    <a:pt x="152" y="433"/>
                  </a:cubicBezTo>
                  <a:cubicBezTo>
                    <a:pt x="153" y="436"/>
                    <a:pt x="153" y="439"/>
                    <a:pt x="153" y="443"/>
                  </a:cubicBezTo>
                  <a:cubicBezTo>
                    <a:pt x="154" y="449"/>
                    <a:pt x="154" y="456"/>
                    <a:pt x="155" y="463"/>
                  </a:cubicBezTo>
                  <a:cubicBezTo>
                    <a:pt x="155" y="470"/>
                    <a:pt x="156" y="477"/>
                    <a:pt x="156" y="484"/>
                  </a:cubicBezTo>
                  <a:cubicBezTo>
                    <a:pt x="157" y="491"/>
                    <a:pt x="157" y="498"/>
                    <a:pt x="157" y="505"/>
                  </a:cubicBezTo>
                  <a:cubicBezTo>
                    <a:pt x="158" y="518"/>
                    <a:pt x="159" y="531"/>
                    <a:pt x="160" y="544"/>
                  </a:cubicBezTo>
                  <a:cubicBezTo>
                    <a:pt x="160" y="547"/>
                    <a:pt x="160" y="550"/>
                    <a:pt x="161" y="552"/>
                  </a:cubicBezTo>
                  <a:cubicBezTo>
                    <a:pt x="124" y="552"/>
                    <a:pt x="88" y="552"/>
                    <a:pt x="51" y="552"/>
                  </a:cubicBezTo>
                  <a:close/>
                </a:path>
              </a:pathLst>
            </a:custGeom>
            <a:solidFill>
              <a:srgbClr val="47939C"/>
            </a:solidFill>
            <a:ln>
              <a:noFill/>
            </a:ln>
          </p:spPr>
          <p:txBody>
            <a:bodyPr vert="horz" wrap="square" lIns="91440" tIns="45720" rIns="91440" bIns="45720" numCol="1" anchor="t" anchorCtr="0" compatLnSpc="1">
              <a:prstTxWarp prst="textNoShape">
                <a:avLst/>
              </a:prstTxWarp>
            </a:bodyPr>
            <a:lstStyle/>
            <a:p>
              <a:endParaRPr lang="en-GB"/>
            </a:p>
          </p:txBody>
        </p:sp>
        <p:sp>
          <p:nvSpPr>
            <p:cNvPr id="15" name="Freeform 16"/>
            <p:cNvSpPr>
              <a:spLocks/>
            </p:cNvSpPr>
            <p:nvPr/>
          </p:nvSpPr>
          <p:spPr bwMode="auto">
            <a:xfrm>
              <a:off x="4657725" y="5173663"/>
              <a:ext cx="704850" cy="1684338"/>
            </a:xfrm>
            <a:custGeom>
              <a:avLst/>
              <a:gdLst>
                <a:gd name="T0" fmla="*/ 97 w 207"/>
                <a:gd name="T1" fmla="*/ 484 h 492"/>
                <a:gd name="T2" fmla="*/ 90 w 207"/>
                <a:gd name="T3" fmla="*/ 439 h 492"/>
                <a:gd name="T4" fmla="*/ 82 w 207"/>
                <a:gd name="T5" fmla="*/ 393 h 492"/>
                <a:gd name="T6" fmla="*/ 80 w 207"/>
                <a:gd name="T7" fmla="*/ 362 h 492"/>
                <a:gd name="T8" fmla="*/ 57 w 207"/>
                <a:gd name="T9" fmla="*/ 305 h 492"/>
                <a:gd name="T10" fmla="*/ 45 w 207"/>
                <a:gd name="T11" fmla="*/ 276 h 492"/>
                <a:gd name="T12" fmla="*/ 37 w 207"/>
                <a:gd name="T13" fmla="*/ 252 h 492"/>
                <a:gd name="T14" fmla="*/ 37 w 207"/>
                <a:gd name="T15" fmla="*/ 233 h 492"/>
                <a:gd name="T16" fmla="*/ 35 w 207"/>
                <a:gd name="T17" fmla="*/ 223 h 492"/>
                <a:gd name="T18" fmla="*/ 37 w 207"/>
                <a:gd name="T19" fmla="*/ 195 h 492"/>
                <a:gd name="T20" fmla="*/ 53 w 207"/>
                <a:gd name="T21" fmla="*/ 175 h 492"/>
                <a:gd name="T22" fmla="*/ 45 w 207"/>
                <a:gd name="T23" fmla="*/ 153 h 492"/>
                <a:gd name="T24" fmla="*/ 40 w 207"/>
                <a:gd name="T25" fmla="*/ 137 h 492"/>
                <a:gd name="T26" fmla="*/ 32 w 207"/>
                <a:gd name="T27" fmla="*/ 115 h 492"/>
                <a:gd name="T28" fmla="*/ 30 w 207"/>
                <a:gd name="T29" fmla="*/ 106 h 492"/>
                <a:gd name="T30" fmla="*/ 19 w 207"/>
                <a:gd name="T31" fmla="*/ 63 h 492"/>
                <a:gd name="T32" fmla="*/ 10 w 207"/>
                <a:gd name="T33" fmla="*/ 37 h 492"/>
                <a:gd name="T34" fmla="*/ 7 w 207"/>
                <a:gd name="T35" fmla="*/ 25 h 492"/>
                <a:gd name="T36" fmla="*/ 6 w 207"/>
                <a:gd name="T37" fmla="*/ 1 h 492"/>
                <a:gd name="T38" fmla="*/ 23 w 207"/>
                <a:gd name="T39" fmla="*/ 5 h 492"/>
                <a:gd name="T40" fmla="*/ 49 w 207"/>
                <a:gd name="T41" fmla="*/ 47 h 492"/>
                <a:gd name="T42" fmla="*/ 57 w 207"/>
                <a:gd name="T43" fmla="*/ 63 h 492"/>
                <a:gd name="T44" fmla="*/ 74 w 207"/>
                <a:gd name="T45" fmla="*/ 101 h 492"/>
                <a:gd name="T46" fmla="*/ 89 w 207"/>
                <a:gd name="T47" fmla="*/ 135 h 492"/>
                <a:gd name="T48" fmla="*/ 97 w 207"/>
                <a:gd name="T49" fmla="*/ 135 h 492"/>
                <a:gd name="T50" fmla="*/ 131 w 207"/>
                <a:gd name="T51" fmla="*/ 126 h 492"/>
                <a:gd name="T52" fmla="*/ 136 w 207"/>
                <a:gd name="T53" fmla="*/ 126 h 492"/>
                <a:gd name="T54" fmla="*/ 161 w 207"/>
                <a:gd name="T55" fmla="*/ 114 h 492"/>
                <a:gd name="T56" fmla="*/ 170 w 207"/>
                <a:gd name="T57" fmla="*/ 128 h 492"/>
                <a:gd name="T58" fmla="*/ 178 w 207"/>
                <a:gd name="T59" fmla="*/ 142 h 492"/>
                <a:gd name="T60" fmla="*/ 187 w 207"/>
                <a:gd name="T61" fmla="*/ 160 h 492"/>
                <a:gd name="T62" fmla="*/ 194 w 207"/>
                <a:gd name="T63" fmla="*/ 206 h 492"/>
                <a:gd name="T64" fmla="*/ 200 w 207"/>
                <a:gd name="T65" fmla="*/ 237 h 492"/>
                <a:gd name="T66" fmla="*/ 206 w 207"/>
                <a:gd name="T67" fmla="*/ 270 h 492"/>
                <a:gd name="T68" fmla="*/ 193 w 207"/>
                <a:gd name="T69" fmla="*/ 329 h 492"/>
                <a:gd name="T70" fmla="*/ 180 w 207"/>
                <a:gd name="T71" fmla="*/ 371 h 492"/>
                <a:gd name="T72" fmla="*/ 178 w 207"/>
                <a:gd name="T73" fmla="*/ 394 h 492"/>
                <a:gd name="T74" fmla="*/ 179 w 207"/>
                <a:gd name="T75" fmla="*/ 414 h 492"/>
                <a:gd name="T76" fmla="*/ 198 w 207"/>
                <a:gd name="T77" fmla="*/ 477 h 492"/>
                <a:gd name="T78" fmla="*/ 98 w 207"/>
                <a:gd name="T79" fmla="*/ 492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7" h="492">
                  <a:moveTo>
                    <a:pt x="98" y="492"/>
                  </a:moveTo>
                  <a:cubicBezTo>
                    <a:pt x="97" y="490"/>
                    <a:pt x="97" y="487"/>
                    <a:pt x="97" y="484"/>
                  </a:cubicBezTo>
                  <a:cubicBezTo>
                    <a:pt x="95" y="473"/>
                    <a:pt x="93" y="462"/>
                    <a:pt x="91" y="451"/>
                  </a:cubicBezTo>
                  <a:cubicBezTo>
                    <a:pt x="91" y="447"/>
                    <a:pt x="91" y="443"/>
                    <a:pt x="90" y="439"/>
                  </a:cubicBezTo>
                  <a:cubicBezTo>
                    <a:pt x="89" y="429"/>
                    <a:pt x="88" y="419"/>
                    <a:pt x="86" y="409"/>
                  </a:cubicBezTo>
                  <a:cubicBezTo>
                    <a:pt x="84" y="404"/>
                    <a:pt x="83" y="399"/>
                    <a:pt x="82" y="393"/>
                  </a:cubicBezTo>
                  <a:cubicBezTo>
                    <a:pt x="81" y="389"/>
                    <a:pt x="81" y="384"/>
                    <a:pt x="81" y="380"/>
                  </a:cubicBezTo>
                  <a:cubicBezTo>
                    <a:pt x="80" y="374"/>
                    <a:pt x="81" y="368"/>
                    <a:pt x="80" y="362"/>
                  </a:cubicBezTo>
                  <a:cubicBezTo>
                    <a:pt x="78" y="352"/>
                    <a:pt x="75" y="342"/>
                    <a:pt x="70" y="333"/>
                  </a:cubicBezTo>
                  <a:cubicBezTo>
                    <a:pt x="66" y="324"/>
                    <a:pt x="61" y="314"/>
                    <a:pt x="57" y="305"/>
                  </a:cubicBezTo>
                  <a:cubicBezTo>
                    <a:pt x="53" y="298"/>
                    <a:pt x="51" y="291"/>
                    <a:pt x="48" y="283"/>
                  </a:cubicBezTo>
                  <a:cubicBezTo>
                    <a:pt x="47" y="281"/>
                    <a:pt x="46" y="279"/>
                    <a:pt x="45" y="276"/>
                  </a:cubicBezTo>
                  <a:cubicBezTo>
                    <a:pt x="44" y="273"/>
                    <a:pt x="43" y="269"/>
                    <a:pt x="41" y="265"/>
                  </a:cubicBezTo>
                  <a:cubicBezTo>
                    <a:pt x="40" y="261"/>
                    <a:pt x="39" y="256"/>
                    <a:pt x="37" y="252"/>
                  </a:cubicBezTo>
                  <a:cubicBezTo>
                    <a:pt x="36" y="249"/>
                    <a:pt x="36" y="246"/>
                    <a:pt x="37" y="243"/>
                  </a:cubicBezTo>
                  <a:cubicBezTo>
                    <a:pt x="39" y="240"/>
                    <a:pt x="38" y="236"/>
                    <a:pt x="37" y="233"/>
                  </a:cubicBezTo>
                  <a:cubicBezTo>
                    <a:pt x="37" y="231"/>
                    <a:pt x="36" y="230"/>
                    <a:pt x="36" y="228"/>
                  </a:cubicBezTo>
                  <a:cubicBezTo>
                    <a:pt x="35" y="226"/>
                    <a:pt x="35" y="225"/>
                    <a:pt x="35" y="223"/>
                  </a:cubicBezTo>
                  <a:cubicBezTo>
                    <a:pt x="35" y="220"/>
                    <a:pt x="34" y="218"/>
                    <a:pt x="33" y="215"/>
                  </a:cubicBezTo>
                  <a:cubicBezTo>
                    <a:pt x="31" y="208"/>
                    <a:pt x="32" y="201"/>
                    <a:pt x="37" y="195"/>
                  </a:cubicBezTo>
                  <a:cubicBezTo>
                    <a:pt x="41" y="190"/>
                    <a:pt x="45" y="184"/>
                    <a:pt x="51" y="180"/>
                  </a:cubicBezTo>
                  <a:cubicBezTo>
                    <a:pt x="53" y="179"/>
                    <a:pt x="53" y="177"/>
                    <a:pt x="53" y="175"/>
                  </a:cubicBezTo>
                  <a:cubicBezTo>
                    <a:pt x="52" y="170"/>
                    <a:pt x="50" y="165"/>
                    <a:pt x="48" y="161"/>
                  </a:cubicBezTo>
                  <a:cubicBezTo>
                    <a:pt x="47" y="159"/>
                    <a:pt x="46" y="156"/>
                    <a:pt x="45" y="153"/>
                  </a:cubicBezTo>
                  <a:cubicBezTo>
                    <a:pt x="44" y="150"/>
                    <a:pt x="43" y="148"/>
                    <a:pt x="42" y="145"/>
                  </a:cubicBezTo>
                  <a:cubicBezTo>
                    <a:pt x="41" y="142"/>
                    <a:pt x="40" y="140"/>
                    <a:pt x="40" y="137"/>
                  </a:cubicBezTo>
                  <a:cubicBezTo>
                    <a:pt x="39" y="133"/>
                    <a:pt x="37" y="128"/>
                    <a:pt x="35" y="124"/>
                  </a:cubicBezTo>
                  <a:cubicBezTo>
                    <a:pt x="34" y="121"/>
                    <a:pt x="33" y="118"/>
                    <a:pt x="32" y="115"/>
                  </a:cubicBezTo>
                  <a:cubicBezTo>
                    <a:pt x="32" y="114"/>
                    <a:pt x="32" y="113"/>
                    <a:pt x="31" y="112"/>
                  </a:cubicBezTo>
                  <a:cubicBezTo>
                    <a:pt x="31" y="110"/>
                    <a:pt x="30" y="108"/>
                    <a:pt x="30" y="106"/>
                  </a:cubicBezTo>
                  <a:cubicBezTo>
                    <a:pt x="29" y="98"/>
                    <a:pt x="27" y="91"/>
                    <a:pt x="25" y="83"/>
                  </a:cubicBezTo>
                  <a:cubicBezTo>
                    <a:pt x="22" y="77"/>
                    <a:pt x="21" y="70"/>
                    <a:pt x="19" y="63"/>
                  </a:cubicBezTo>
                  <a:cubicBezTo>
                    <a:pt x="18" y="58"/>
                    <a:pt x="16" y="53"/>
                    <a:pt x="14" y="48"/>
                  </a:cubicBezTo>
                  <a:cubicBezTo>
                    <a:pt x="13" y="45"/>
                    <a:pt x="11" y="41"/>
                    <a:pt x="10" y="37"/>
                  </a:cubicBezTo>
                  <a:cubicBezTo>
                    <a:pt x="9" y="36"/>
                    <a:pt x="9" y="35"/>
                    <a:pt x="9" y="34"/>
                  </a:cubicBezTo>
                  <a:cubicBezTo>
                    <a:pt x="9" y="31"/>
                    <a:pt x="8" y="28"/>
                    <a:pt x="7" y="25"/>
                  </a:cubicBezTo>
                  <a:cubicBezTo>
                    <a:pt x="5" y="21"/>
                    <a:pt x="3" y="16"/>
                    <a:pt x="2" y="12"/>
                  </a:cubicBezTo>
                  <a:cubicBezTo>
                    <a:pt x="0" y="6"/>
                    <a:pt x="1" y="4"/>
                    <a:pt x="6" y="1"/>
                  </a:cubicBezTo>
                  <a:cubicBezTo>
                    <a:pt x="7" y="1"/>
                    <a:pt x="9" y="0"/>
                    <a:pt x="10" y="0"/>
                  </a:cubicBezTo>
                  <a:cubicBezTo>
                    <a:pt x="15" y="0"/>
                    <a:pt x="20" y="1"/>
                    <a:pt x="23" y="5"/>
                  </a:cubicBezTo>
                  <a:cubicBezTo>
                    <a:pt x="29" y="9"/>
                    <a:pt x="33" y="14"/>
                    <a:pt x="36" y="20"/>
                  </a:cubicBezTo>
                  <a:cubicBezTo>
                    <a:pt x="41" y="29"/>
                    <a:pt x="45" y="38"/>
                    <a:pt x="49" y="47"/>
                  </a:cubicBezTo>
                  <a:cubicBezTo>
                    <a:pt x="49" y="48"/>
                    <a:pt x="50" y="50"/>
                    <a:pt x="50" y="51"/>
                  </a:cubicBezTo>
                  <a:cubicBezTo>
                    <a:pt x="53" y="55"/>
                    <a:pt x="55" y="59"/>
                    <a:pt x="57" y="63"/>
                  </a:cubicBezTo>
                  <a:cubicBezTo>
                    <a:pt x="61" y="73"/>
                    <a:pt x="65" y="82"/>
                    <a:pt x="70" y="92"/>
                  </a:cubicBezTo>
                  <a:cubicBezTo>
                    <a:pt x="71" y="95"/>
                    <a:pt x="73" y="98"/>
                    <a:pt x="74" y="101"/>
                  </a:cubicBezTo>
                  <a:cubicBezTo>
                    <a:pt x="78" y="107"/>
                    <a:pt x="82" y="113"/>
                    <a:pt x="84" y="120"/>
                  </a:cubicBezTo>
                  <a:cubicBezTo>
                    <a:pt x="86" y="125"/>
                    <a:pt x="87" y="130"/>
                    <a:pt x="89" y="135"/>
                  </a:cubicBezTo>
                  <a:cubicBezTo>
                    <a:pt x="89" y="136"/>
                    <a:pt x="90" y="137"/>
                    <a:pt x="90" y="138"/>
                  </a:cubicBezTo>
                  <a:cubicBezTo>
                    <a:pt x="93" y="137"/>
                    <a:pt x="95" y="136"/>
                    <a:pt x="97" y="135"/>
                  </a:cubicBezTo>
                  <a:cubicBezTo>
                    <a:pt x="101" y="131"/>
                    <a:pt x="106" y="128"/>
                    <a:pt x="111" y="125"/>
                  </a:cubicBezTo>
                  <a:cubicBezTo>
                    <a:pt x="118" y="120"/>
                    <a:pt x="126" y="122"/>
                    <a:pt x="131" y="126"/>
                  </a:cubicBezTo>
                  <a:cubicBezTo>
                    <a:pt x="132" y="127"/>
                    <a:pt x="133" y="128"/>
                    <a:pt x="134" y="128"/>
                  </a:cubicBezTo>
                  <a:cubicBezTo>
                    <a:pt x="136" y="128"/>
                    <a:pt x="136" y="127"/>
                    <a:pt x="136" y="126"/>
                  </a:cubicBezTo>
                  <a:cubicBezTo>
                    <a:pt x="138" y="121"/>
                    <a:pt x="141" y="117"/>
                    <a:pt x="145" y="114"/>
                  </a:cubicBezTo>
                  <a:cubicBezTo>
                    <a:pt x="151" y="109"/>
                    <a:pt x="156" y="109"/>
                    <a:pt x="161" y="114"/>
                  </a:cubicBezTo>
                  <a:cubicBezTo>
                    <a:pt x="163" y="117"/>
                    <a:pt x="165" y="120"/>
                    <a:pt x="167" y="124"/>
                  </a:cubicBezTo>
                  <a:cubicBezTo>
                    <a:pt x="168" y="125"/>
                    <a:pt x="168" y="127"/>
                    <a:pt x="170" y="128"/>
                  </a:cubicBezTo>
                  <a:cubicBezTo>
                    <a:pt x="170" y="128"/>
                    <a:pt x="170" y="129"/>
                    <a:pt x="171" y="129"/>
                  </a:cubicBezTo>
                  <a:cubicBezTo>
                    <a:pt x="173" y="133"/>
                    <a:pt x="176" y="137"/>
                    <a:pt x="178" y="142"/>
                  </a:cubicBezTo>
                  <a:cubicBezTo>
                    <a:pt x="179" y="143"/>
                    <a:pt x="180" y="144"/>
                    <a:pt x="180" y="145"/>
                  </a:cubicBezTo>
                  <a:cubicBezTo>
                    <a:pt x="184" y="149"/>
                    <a:pt x="186" y="155"/>
                    <a:pt x="187" y="160"/>
                  </a:cubicBezTo>
                  <a:cubicBezTo>
                    <a:pt x="187" y="165"/>
                    <a:pt x="188" y="169"/>
                    <a:pt x="188" y="173"/>
                  </a:cubicBezTo>
                  <a:cubicBezTo>
                    <a:pt x="190" y="184"/>
                    <a:pt x="191" y="195"/>
                    <a:pt x="194" y="206"/>
                  </a:cubicBezTo>
                  <a:cubicBezTo>
                    <a:pt x="196" y="213"/>
                    <a:pt x="197" y="221"/>
                    <a:pt x="198" y="229"/>
                  </a:cubicBezTo>
                  <a:cubicBezTo>
                    <a:pt x="198" y="232"/>
                    <a:pt x="199" y="235"/>
                    <a:pt x="200" y="237"/>
                  </a:cubicBezTo>
                  <a:cubicBezTo>
                    <a:pt x="202" y="241"/>
                    <a:pt x="203" y="246"/>
                    <a:pt x="204" y="250"/>
                  </a:cubicBezTo>
                  <a:cubicBezTo>
                    <a:pt x="204" y="257"/>
                    <a:pt x="205" y="264"/>
                    <a:pt x="206" y="270"/>
                  </a:cubicBezTo>
                  <a:cubicBezTo>
                    <a:pt x="207" y="283"/>
                    <a:pt x="205" y="295"/>
                    <a:pt x="202" y="307"/>
                  </a:cubicBezTo>
                  <a:cubicBezTo>
                    <a:pt x="200" y="315"/>
                    <a:pt x="197" y="322"/>
                    <a:pt x="193" y="329"/>
                  </a:cubicBezTo>
                  <a:cubicBezTo>
                    <a:pt x="188" y="338"/>
                    <a:pt x="185" y="347"/>
                    <a:pt x="183" y="356"/>
                  </a:cubicBezTo>
                  <a:cubicBezTo>
                    <a:pt x="182" y="361"/>
                    <a:pt x="181" y="366"/>
                    <a:pt x="180" y="371"/>
                  </a:cubicBezTo>
                  <a:cubicBezTo>
                    <a:pt x="179" y="373"/>
                    <a:pt x="179" y="375"/>
                    <a:pt x="179" y="377"/>
                  </a:cubicBezTo>
                  <a:cubicBezTo>
                    <a:pt x="180" y="383"/>
                    <a:pt x="179" y="389"/>
                    <a:pt x="178" y="394"/>
                  </a:cubicBezTo>
                  <a:cubicBezTo>
                    <a:pt x="178" y="399"/>
                    <a:pt x="177" y="403"/>
                    <a:pt x="178" y="407"/>
                  </a:cubicBezTo>
                  <a:cubicBezTo>
                    <a:pt x="179" y="410"/>
                    <a:pt x="179" y="412"/>
                    <a:pt x="179" y="414"/>
                  </a:cubicBezTo>
                  <a:cubicBezTo>
                    <a:pt x="179" y="421"/>
                    <a:pt x="180" y="428"/>
                    <a:pt x="183" y="435"/>
                  </a:cubicBezTo>
                  <a:cubicBezTo>
                    <a:pt x="189" y="448"/>
                    <a:pt x="193" y="463"/>
                    <a:pt x="198" y="477"/>
                  </a:cubicBezTo>
                  <a:cubicBezTo>
                    <a:pt x="199" y="482"/>
                    <a:pt x="201" y="487"/>
                    <a:pt x="202" y="492"/>
                  </a:cubicBezTo>
                  <a:cubicBezTo>
                    <a:pt x="167" y="492"/>
                    <a:pt x="133" y="492"/>
                    <a:pt x="98" y="492"/>
                  </a:cubicBezTo>
                  <a:close/>
                </a:path>
              </a:pathLst>
            </a:custGeom>
            <a:solidFill>
              <a:srgbClr val="47939C"/>
            </a:solidFill>
            <a:ln>
              <a:noFill/>
            </a:ln>
          </p:spPr>
          <p:txBody>
            <a:bodyPr vert="horz" wrap="square" lIns="91440" tIns="45720" rIns="91440" bIns="45720" numCol="1" anchor="t" anchorCtr="0" compatLnSpc="1">
              <a:prstTxWarp prst="textNoShape">
                <a:avLst/>
              </a:prstTxWarp>
            </a:bodyPr>
            <a:lstStyle/>
            <a:p>
              <a:endParaRPr lang="en-GB"/>
            </a:p>
          </p:txBody>
        </p:sp>
      </p:grpSp>
      <p:sp>
        <p:nvSpPr>
          <p:cNvPr id="16" name="Title 10"/>
          <p:cNvSpPr txBox="1">
            <a:spLocks/>
          </p:cNvSpPr>
          <p:nvPr userDrawn="1"/>
        </p:nvSpPr>
        <p:spPr>
          <a:xfrm>
            <a:off x="694160" y="1626196"/>
            <a:ext cx="4166789" cy="1051852"/>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baseline="0">
                <a:solidFill>
                  <a:srgbClr val="47939C"/>
                </a:solidFill>
                <a:latin typeface="+mj-lt"/>
                <a:ea typeface="+mj-ea"/>
                <a:cs typeface="+mj-cs"/>
              </a:defRPr>
            </a:lvl1pPr>
          </a:lstStyle>
          <a:p>
            <a:r>
              <a:rPr lang="en-GB" sz="4800" b="1" dirty="0" smtClean="0"/>
              <a:t>Questions</a:t>
            </a:r>
            <a:endParaRPr lang="en-GB" sz="4800" b="1" dirty="0"/>
          </a:p>
        </p:txBody>
      </p:sp>
      <p:sp>
        <p:nvSpPr>
          <p:cNvPr id="17" name="Title 10"/>
          <p:cNvSpPr txBox="1">
            <a:spLocks/>
          </p:cNvSpPr>
          <p:nvPr userDrawn="1"/>
        </p:nvSpPr>
        <p:spPr>
          <a:xfrm>
            <a:off x="5092957" y="2693750"/>
            <a:ext cx="5383159" cy="1106163"/>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baseline="0">
                <a:solidFill>
                  <a:srgbClr val="47939C"/>
                </a:solidFill>
                <a:latin typeface="+mj-lt"/>
                <a:ea typeface="+mj-ea"/>
                <a:cs typeface="+mj-cs"/>
              </a:defRPr>
            </a:lvl1pPr>
          </a:lstStyle>
          <a:p>
            <a:r>
              <a:rPr lang="en-GB" sz="6000" b="1" dirty="0" smtClean="0"/>
              <a:t>Answers</a:t>
            </a:r>
            <a:endParaRPr lang="en-GB" sz="6000" b="1" dirty="0"/>
          </a:p>
        </p:txBody>
      </p:sp>
      <p:sp>
        <p:nvSpPr>
          <p:cNvPr id="18" name="Title 10"/>
          <p:cNvSpPr txBox="1">
            <a:spLocks/>
          </p:cNvSpPr>
          <p:nvPr userDrawn="1"/>
        </p:nvSpPr>
        <p:spPr>
          <a:xfrm>
            <a:off x="4064558" y="2152122"/>
            <a:ext cx="1411233" cy="791982"/>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3600" kern="1200" baseline="0">
                <a:solidFill>
                  <a:srgbClr val="47939C"/>
                </a:solidFill>
                <a:latin typeface="+mj-lt"/>
                <a:ea typeface="+mj-ea"/>
                <a:cs typeface="+mj-cs"/>
              </a:defRPr>
            </a:lvl1pPr>
          </a:lstStyle>
          <a:p>
            <a:r>
              <a:rPr lang="en-GB" sz="9600" dirty="0" smtClean="0"/>
              <a:t>&amp;</a:t>
            </a:r>
            <a:endParaRPr lang="en-GB" sz="4800" dirty="0"/>
          </a:p>
        </p:txBody>
      </p:sp>
    </p:spTree>
    <p:extLst>
      <p:ext uri="{BB962C8B-B14F-4D97-AF65-F5344CB8AC3E}">
        <p14:creationId xmlns:p14="http://schemas.microsoft.com/office/powerpoint/2010/main" val="333448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Sólo el título">
    <p:spTree>
      <p:nvGrpSpPr>
        <p:cNvPr id="1" name="Shape 41"/>
        <p:cNvGrpSpPr/>
        <p:nvPr/>
      </p:nvGrpSpPr>
      <p:grpSpPr>
        <a:xfrm>
          <a:off x="0" y="0"/>
          <a:ext cx="0" cy="0"/>
          <a:chOff x="0" y="0"/>
          <a:chExt cx="0" cy="0"/>
        </a:xfrm>
      </p:grpSpPr>
    </p:spTree>
    <p:extLst>
      <p:ext uri="{BB962C8B-B14F-4D97-AF65-F5344CB8AC3E}">
        <p14:creationId xmlns:p14="http://schemas.microsoft.com/office/powerpoint/2010/main" val="30047902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6356351"/>
            <a:ext cx="2057400" cy="365125"/>
          </a:xfrm>
          <a:prstGeom prst="rect">
            <a:avLst/>
          </a:prstGeom>
        </p:spPr>
        <p:txBody>
          <a:bodyPr/>
          <a:lstStyle/>
          <a:p>
            <a:endParaRPr lang="es-CO"/>
          </a:p>
        </p:txBody>
      </p:sp>
      <p:sp>
        <p:nvSpPr>
          <p:cNvPr id="3" name="Footer Placeholder 2"/>
          <p:cNvSpPr>
            <a:spLocks noGrp="1"/>
          </p:cNvSpPr>
          <p:nvPr>
            <p:ph type="ftr" sz="quarter" idx="11"/>
          </p:nvPr>
        </p:nvSpPr>
        <p:spPr>
          <a:xfrm>
            <a:off x="3028950" y="6356351"/>
            <a:ext cx="3086100" cy="365125"/>
          </a:xfrm>
          <a:prstGeom prst="rect">
            <a:avLst/>
          </a:prstGeom>
        </p:spPr>
        <p:txBody>
          <a:bodyPr/>
          <a:lstStyle/>
          <a:p>
            <a:endParaRPr lang="es-CO"/>
          </a:p>
        </p:txBody>
      </p:sp>
      <p:sp>
        <p:nvSpPr>
          <p:cNvPr id="4" name="Slide Number Placeholder 3"/>
          <p:cNvSpPr>
            <a:spLocks noGrp="1"/>
          </p:cNvSpPr>
          <p:nvPr>
            <p:ph type="sldNum" sz="quarter" idx="12"/>
          </p:nvPr>
        </p:nvSpPr>
        <p:spPr/>
        <p:txBody>
          <a:bodyPr/>
          <a:lstStyle/>
          <a:p>
            <a:endParaRPr lang="es-CO"/>
          </a:p>
        </p:txBody>
      </p:sp>
    </p:spTree>
    <p:extLst>
      <p:ext uri="{BB962C8B-B14F-4D97-AF65-F5344CB8AC3E}">
        <p14:creationId xmlns:p14="http://schemas.microsoft.com/office/powerpoint/2010/main" val="9496797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271016"/>
            <a:ext cx="9144000" cy="768096"/>
          </a:xfrm>
          <a:prstGeom prst="rect">
            <a:avLst/>
          </a:prstGeom>
          <a:gradFill flip="none" rotWithShape="1">
            <a:gsLst>
              <a:gs pos="0">
                <a:srgbClr val="47939C">
                  <a:alpha val="7000"/>
                </a:srgbClr>
              </a:gs>
              <a:gs pos="100000">
                <a:schemeClr val="accent2">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sp>
        <p:nvSpPr>
          <p:cNvPr id="12" name="Rectangle 11"/>
          <p:cNvSpPr/>
          <p:nvPr userDrawn="1"/>
        </p:nvSpPr>
        <p:spPr>
          <a:xfrm>
            <a:off x="0" y="2075688"/>
            <a:ext cx="9144000" cy="102412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sp>
        <p:nvSpPr>
          <p:cNvPr id="3" name="Subtitle 2"/>
          <p:cNvSpPr>
            <a:spLocks noGrp="1"/>
          </p:cNvSpPr>
          <p:nvPr>
            <p:ph type="subTitle" idx="1"/>
          </p:nvPr>
        </p:nvSpPr>
        <p:spPr>
          <a:xfrm>
            <a:off x="121919" y="2152650"/>
            <a:ext cx="8879205" cy="9471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1"/>
          <p:cNvSpPr>
            <a:spLocks noGrp="1"/>
          </p:cNvSpPr>
          <p:nvPr>
            <p:ph type="ctrTitle"/>
          </p:nvPr>
        </p:nvSpPr>
        <p:spPr>
          <a:xfrm>
            <a:off x="121919" y="133350"/>
            <a:ext cx="7145655" cy="1818513"/>
          </a:xfrm>
        </p:spPr>
        <p:txBody>
          <a:bodyPr anchor="b">
            <a:noAutofit/>
          </a:bodyPr>
          <a:lstStyle>
            <a:lvl1pPr algn="l">
              <a:lnSpc>
                <a:spcPct val="85000"/>
              </a:lnSpc>
              <a:defRPr sz="2800" b="1">
                <a:solidFill>
                  <a:srgbClr val="47939C"/>
                </a:solidFill>
              </a:defRPr>
            </a:lvl1pPr>
          </a:lstStyle>
          <a:p>
            <a:r>
              <a:rPr lang="en-US" dirty="0" smtClean="0"/>
              <a:t>Click to edit Master title style</a:t>
            </a:r>
            <a:endParaRPr lang="en-US" dirty="0"/>
          </a:p>
        </p:txBody>
      </p:sp>
      <p:sp>
        <p:nvSpPr>
          <p:cNvPr id="13" name="Picture Placeholder 4"/>
          <p:cNvSpPr>
            <a:spLocks noGrp="1"/>
          </p:cNvSpPr>
          <p:nvPr>
            <p:ph type="pic" sz="quarter" idx="10"/>
          </p:nvPr>
        </p:nvSpPr>
        <p:spPr>
          <a:xfrm>
            <a:off x="0" y="3099816"/>
            <a:ext cx="9144000" cy="3758184"/>
          </a:xfrm>
        </p:spPr>
        <p:txBody>
          <a:bodyPr/>
          <a:lstStyle/>
          <a:p>
            <a:endParaRPr lang="en-GB"/>
          </a:p>
        </p:txBody>
      </p:sp>
      <p:pic>
        <p:nvPicPr>
          <p:cNvPr id="17" name="Picture 1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97102" y="261485"/>
            <a:ext cx="1689736" cy="506783"/>
          </a:xfrm>
          <a:prstGeom prst="rect">
            <a:avLst/>
          </a:prstGeom>
        </p:spPr>
      </p:pic>
    </p:spTree>
    <p:extLst>
      <p:ext uri="{BB962C8B-B14F-4D97-AF65-F5344CB8AC3E}">
        <p14:creationId xmlns:p14="http://schemas.microsoft.com/office/powerpoint/2010/main" val="254317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and divider slide image and logos">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271016"/>
            <a:ext cx="9144000" cy="768096"/>
          </a:xfrm>
          <a:prstGeom prst="rect">
            <a:avLst/>
          </a:prstGeom>
          <a:gradFill flip="none" rotWithShape="1">
            <a:gsLst>
              <a:gs pos="0">
                <a:srgbClr val="47939C">
                  <a:alpha val="7000"/>
                </a:srgbClr>
              </a:gs>
              <a:gs pos="100000">
                <a:schemeClr val="accent2">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sp>
        <p:nvSpPr>
          <p:cNvPr id="12" name="Rectangle 11"/>
          <p:cNvSpPr/>
          <p:nvPr userDrawn="1"/>
        </p:nvSpPr>
        <p:spPr>
          <a:xfrm>
            <a:off x="0" y="2075688"/>
            <a:ext cx="9144000" cy="102412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9931" y="914847"/>
            <a:ext cx="2898501" cy="869313"/>
          </a:xfrm>
          <a:prstGeom prst="rect">
            <a:avLst/>
          </a:prstGeom>
        </p:spPr>
      </p:pic>
      <p:sp>
        <p:nvSpPr>
          <p:cNvPr id="3" name="Subtitle 2"/>
          <p:cNvSpPr>
            <a:spLocks noGrp="1"/>
          </p:cNvSpPr>
          <p:nvPr>
            <p:ph type="subTitle" idx="1"/>
          </p:nvPr>
        </p:nvSpPr>
        <p:spPr>
          <a:xfrm>
            <a:off x="121920" y="2152650"/>
            <a:ext cx="8869680" cy="9471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1"/>
          <p:cNvSpPr>
            <a:spLocks noGrp="1"/>
          </p:cNvSpPr>
          <p:nvPr>
            <p:ph type="ctrTitle"/>
          </p:nvPr>
        </p:nvSpPr>
        <p:spPr>
          <a:xfrm>
            <a:off x="121920" y="123826"/>
            <a:ext cx="5650230" cy="1828038"/>
          </a:xfrm>
        </p:spPr>
        <p:txBody>
          <a:bodyPr anchor="b">
            <a:noAutofit/>
          </a:bodyPr>
          <a:lstStyle>
            <a:lvl1pPr algn="l">
              <a:lnSpc>
                <a:spcPct val="85000"/>
              </a:lnSpc>
              <a:defRPr sz="2800" b="1">
                <a:solidFill>
                  <a:srgbClr val="47939C"/>
                </a:solidFill>
              </a:defRPr>
            </a:lvl1pPr>
          </a:lstStyle>
          <a:p>
            <a:r>
              <a:rPr lang="en-US" dirty="0" smtClean="0"/>
              <a:t>Click to edit Master title style</a:t>
            </a:r>
            <a:endParaRPr lang="en-US" dirty="0"/>
          </a:p>
        </p:txBody>
      </p:sp>
      <p:sp>
        <p:nvSpPr>
          <p:cNvPr id="5" name="Picture Placeholder 4"/>
          <p:cNvSpPr>
            <a:spLocks noGrp="1"/>
          </p:cNvSpPr>
          <p:nvPr>
            <p:ph type="pic" sz="quarter" idx="10"/>
          </p:nvPr>
        </p:nvSpPr>
        <p:spPr>
          <a:xfrm>
            <a:off x="0" y="3099815"/>
            <a:ext cx="9144000" cy="2885059"/>
          </a:xfrm>
        </p:spPr>
        <p:txBody>
          <a:bodyPr/>
          <a:lstStyle/>
          <a:p>
            <a:endParaRPr lang="en-GB"/>
          </a:p>
        </p:txBody>
      </p:sp>
      <p:sp>
        <p:nvSpPr>
          <p:cNvPr id="6" name="Picture Placeholder 5"/>
          <p:cNvSpPr>
            <a:spLocks noGrp="1"/>
          </p:cNvSpPr>
          <p:nvPr>
            <p:ph type="pic" sz="quarter" idx="11" hasCustomPrompt="1"/>
          </p:nvPr>
        </p:nvSpPr>
        <p:spPr>
          <a:xfrm>
            <a:off x="101599" y="6083300"/>
            <a:ext cx="1227579" cy="679450"/>
          </a:xfrm>
        </p:spPr>
        <p:txBody>
          <a:bodyPr/>
          <a:lstStyle>
            <a:lvl1pPr>
              <a:defRPr/>
            </a:lvl1pPr>
          </a:lstStyle>
          <a:p>
            <a:r>
              <a:rPr lang="en-GB" dirty="0" smtClean="0"/>
              <a:t>Logo</a:t>
            </a:r>
            <a:endParaRPr lang="en-GB" dirty="0"/>
          </a:p>
        </p:txBody>
      </p:sp>
      <p:sp>
        <p:nvSpPr>
          <p:cNvPr id="10" name="Picture Placeholder 5"/>
          <p:cNvSpPr>
            <a:spLocks noGrp="1"/>
          </p:cNvSpPr>
          <p:nvPr>
            <p:ph type="pic" sz="quarter" idx="12" hasCustomPrompt="1"/>
          </p:nvPr>
        </p:nvSpPr>
        <p:spPr>
          <a:xfrm>
            <a:off x="2029289" y="6083300"/>
            <a:ext cx="1227579" cy="679450"/>
          </a:xfrm>
        </p:spPr>
        <p:txBody>
          <a:bodyPr/>
          <a:lstStyle>
            <a:lvl1pPr>
              <a:defRPr/>
            </a:lvl1pPr>
          </a:lstStyle>
          <a:p>
            <a:r>
              <a:rPr lang="en-GB" dirty="0" smtClean="0"/>
              <a:t>Logo</a:t>
            </a:r>
            <a:endParaRPr lang="en-GB" dirty="0"/>
          </a:p>
        </p:txBody>
      </p:sp>
      <p:sp>
        <p:nvSpPr>
          <p:cNvPr id="14" name="Picture Placeholder 5"/>
          <p:cNvSpPr>
            <a:spLocks noGrp="1"/>
          </p:cNvSpPr>
          <p:nvPr>
            <p:ph type="pic" sz="quarter" idx="13" hasCustomPrompt="1"/>
          </p:nvPr>
        </p:nvSpPr>
        <p:spPr>
          <a:xfrm>
            <a:off x="3956979" y="6083300"/>
            <a:ext cx="1227579" cy="679450"/>
          </a:xfrm>
        </p:spPr>
        <p:txBody>
          <a:bodyPr/>
          <a:lstStyle>
            <a:lvl1pPr>
              <a:defRPr/>
            </a:lvl1pPr>
          </a:lstStyle>
          <a:p>
            <a:r>
              <a:rPr lang="en-GB" dirty="0" smtClean="0"/>
              <a:t>Logo</a:t>
            </a:r>
            <a:endParaRPr lang="en-GB" dirty="0"/>
          </a:p>
        </p:txBody>
      </p:sp>
      <p:sp>
        <p:nvSpPr>
          <p:cNvPr id="15" name="Picture Placeholder 5"/>
          <p:cNvSpPr>
            <a:spLocks noGrp="1"/>
          </p:cNvSpPr>
          <p:nvPr>
            <p:ph type="pic" sz="quarter" idx="14" hasCustomPrompt="1"/>
          </p:nvPr>
        </p:nvSpPr>
        <p:spPr>
          <a:xfrm>
            <a:off x="5884669" y="6083300"/>
            <a:ext cx="1227579" cy="679450"/>
          </a:xfrm>
        </p:spPr>
        <p:txBody>
          <a:bodyPr/>
          <a:lstStyle>
            <a:lvl1pPr>
              <a:defRPr/>
            </a:lvl1pPr>
          </a:lstStyle>
          <a:p>
            <a:r>
              <a:rPr lang="en-GB" dirty="0" smtClean="0"/>
              <a:t>Logo</a:t>
            </a:r>
            <a:endParaRPr lang="en-GB" dirty="0"/>
          </a:p>
        </p:txBody>
      </p:sp>
      <p:sp>
        <p:nvSpPr>
          <p:cNvPr id="16" name="Picture Placeholder 5"/>
          <p:cNvSpPr>
            <a:spLocks noGrp="1"/>
          </p:cNvSpPr>
          <p:nvPr>
            <p:ph type="pic" sz="quarter" idx="15" hasCustomPrompt="1"/>
          </p:nvPr>
        </p:nvSpPr>
        <p:spPr>
          <a:xfrm>
            <a:off x="7812360" y="6083300"/>
            <a:ext cx="1227579" cy="679450"/>
          </a:xfrm>
        </p:spPr>
        <p:txBody>
          <a:bodyPr/>
          <a:lstStyle>
            <a:lvl1pPr>
              <a:defRPr/>
            </a:lvl1pPr>
          </a:lstStyle>
          <a:p>
            <a:r>
              <a:rPr lang="en-GB" dirty="0" smtClean="0"/>
              <a:t>Logo</a:t>
            </a:r>
            <a:endParaRPr lang="en-GB" dirty="0"/>
          </a:p>
        </p:txBody>
      </p:sp>
    </p:spTree>
    <p:extLst>
      <p:ext uri="{BB962C8B-B14F-4D97-AF65-F5344CB8AC3E}">
        <p14:creationId xmlns:p14="http://schemas.microsoft.com/office/powerpoint/2010/main" val="112044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Divider slide image and logos">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271016"/>
            <a:ext cx="9144000" cy="768096"/>
          </a:xfrm>
          <a:prstGeom prst="rect">
            <a:avLst/>
          </a:prstGeom>
          <a:gradFill flip="none" rotWithShape="1">
            <a:gsLst>
              <a:gs pos="0">
                <a:srgbClr val="47939C">
                  <a:alpha val="7000"/>
                </a:srgbClr>
              </a:gs>
              <a:gs pos="100000">
                <a:schemeClr val="accent2">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sp>
        <p:nvSpPr>
          <p:cNvPr id="12" name="Rectangle 11"/>
          <p:cNvSpPr/>
          <p:nvPr userDrawn="1"/>
        </p:nvSpPr>
        <p:spPr>
          <a:xfrm>
            <a:off x="0" y="2075688"/>
            <a:ext cx="9144000" cy="102412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sp>
        <p:nvSpPr>
          <p:cNvPr id="3" name="Subtitle 2"/>
          <p:cNvSpPr>
            <a:spLocks noGrp="1"/>
          </p:cNvSpPr>
          <p:nvPr>
            <p:ph type="subTitle" idx="1"/>
          </p:nvPr>
        </p:nvSpPr>
        <p:spPr>
          <a:xfrm>
            <a:off x="121919" y="2152650"/>
            <a:ext cx="8879205" cy="9471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1"/>
          <p:cNvSpPr>
            <a:spLocks noGrp="1"/>
          </p:cNvSpPr>
          <p:nvPr>
            <p:ph type="ctrTitle"/>
          </p:nvPr>
        </p:nvSpPr>
        <p:spPr>
          <a:xfrm>
            <a:off x="121919" y="133350"/>
            <a:ext cx="7145655" cy="1818513"/>
          </a:xfrm>
        </p:spPr>
        <p:txBody>
          <a:bodyPr anchor="b">
            <a:noAutofit/>
          </a:bodyPr>
          <a:lstStyle>
            <a:lvl1pPr algn="l">
              <a:lnSpc>
                <a:spcPct val="85000"/>
              </a:lnSpc>
              <a:defRPr sz="2800" b="1">
                <a:solidFill>
                  <a:srgbClr val="47939C"/>
                </a:solidFill>
              </a:defRPr>
            </a:lvl1pPr>
          </a:lstStyle>
          <a:p>
            <a:r>
              <a:rPr lang="en-US" dirty="0" smtClean="0"/>
              <a:t>Click to edit Master title style</a:t>
            </a:r>
            <a:endParaRPr lang="en-US" dirty="0"/>
          </a:p>
        </p:txBody>
      </p:sp>
      <p:sp>
        <p:nvSpPr>
          <p:cNvPr id="8" name="Picture Placeholder 4"/>
          <p:cNvSpPr>
            <a:spLocks noGrp="1"/>
          </p:cNvSpPr>
          <p:nvPr>
            <p:ph type="pic" sz="quarter" idx="10"/>
          </p:nvPr>
        </p:nvSpPr>
        <p:spPr>
          <a:xfrm>
            <a:off x="0" y="3099815"/>
            <a:ext cx="9144000" cy="2885059"/>
          </a:xfrm>
        </p:spPr>
        <p:txBody>
          <a:bodyPr/>
          <a:lstStyle/>
          <a:p>
            <a:endParaRPr lang="en-GB"/>
          </a:p>
        </p:txBody>
      </p:sp>
      <p:sp>
        <p:nvSpPr>
          <p:cNvPr id="9" name="Picture Placeholder 5"/>
          <p:cNvSpPr>
            <a:spLocks noGrp="1"/>
          </p:cNvSpPr>
          <p:nvPr>
            <p:ph type="pic" sz="quarter" idx="11" hasCustomPrompt="1"/>
          </p:nvPr>
        </p:nvSpPr>
        <p:spPr>
          <a:xfrm>
            <a:off x="101599" y="6083300"/>
            <a:ext cx="1227579" cy="679450"/>
          </a:xfrm>
        </p:spPr>
        <p:txBody>
          <a:bodyPr/>
          <a:lstStyle>
            <a:lvl1pPr>
              <a:defRPr/>
            </a:lvl1pPr>
          </a:lstStyle>
          <a:p>
            <a:r>
              <a:rPr lang="en-GB" dirty="0" smtClean="0"/>
              <a:t>Logo</a:t>
            </a:r>
            <a:endParaRPr lang="en-GB" dirty="0"/>
          </a:p>
        </p:txBody>
      </p:sp>
      <p:sp>
        <p:nvSpPr>
          <p:cNvPr id="10" name="Picture Placeholder 5"/>
          <p:cNvSpPr>
            <a:spLocks noGrp="1"/>
          </p:cNvSpPr>
          <p:nvPr>
            <p:ph type="pic" sz="quarter" idx="12" hasCustomPrompt="1"/>
          </p:nvPr>
        </p:nvSpPr>
        <p:spPr>
          <a:xfrm>
            <a:off x="2029289" y="6083300"/>
            <a:ext cx="1227579" cy="679450"/>
          </a:xfrm>
        </p:spPr>
        <p:txBody>
          <a:bodyPr/>
          <a:lstStyle>
            <a:lvl1pPr>
              <a:defRPr/>
            </a:lvl1pPr>
          </a:lstStyle>
          <a:p>
            <a:r>
              <a:rPr lang="en-GB" dirty="0" smtClean="0"/>
              <a:t>Logo</a:t>
            </a:r>
            <a:endParaRPr lang="en-GB" dirty="0"/>
          </a:p>
        </p:txBody>
      </p:sp>
      <p:sp>
        <p:nvSpPr>
          <p:cNvPr id="14" name="Picture Placeholder 5"/>
          <p:cNvSpPr>
            <a:spLocks noGrp="1"/>
          </p:cNvSpPr>
          <p:nvPr>
            <p:ph type="pic" sz="quarter" idx="13" hasCustomPrompt="1"/>
          </p:nvPr>
        </p:nvSpPr>
        <p:spPr>
          <a:xfrm>
            <a:off x="3956979" y="6083300"/>
            <a:ext cx="1227579" cy="679450"/>
          </a:xfrm>
        </p:spPr>
        <p:txBody>
          <a:bodyPr/>
          <a:lstStyle>
            <a:lvl1pPr>
              <a:defRPr/>
            </a:lvl1pPr>
          </a:lstStyle>
          <a:p>
            <a:r>
              <a:rPr lang="en-GB" dirty="0" smtClean="0"/>
              <a:t>Logo</a:t>
            </a:r>
            <a:endParaRPr lang="en-GB" dirty="0"/>
          </a:p>
        </p:txBody>
      </p:sp>
      <p:sp>
        <p:nvSpPr>
          <p:cNvPr id="15" name="Picture Placeholder 5"/>
          <p:cNvSpPr>
            <a:spLocks noGrp="1"/>
          </p:cNvSpPr>
          <p:nvPr>
            <p:ph type="pic" sz="quarter" idx="14" hasCustomPrompt="1"/>
          </p:nvPr>
        </p:nvSpPr>
        <p:spPr>
          <a:xfrm>
            <a:off x="5884669" y="6083300"/>
            <a:ext cx="1227579" cy="679450"/>
          </a:xfrm>
        </p:spPr>
        <p:txBody>
          <a:bodyPr/>
          <a:lstStyle>
            <a:lvl1pPr>
              <a:defRPr/>
            </a:lvl1pPr>
          </a:lstStyle>
          <a:p>
            <a:r>
              <a:rPr lang="en-GB" dirty="0" smtClean="0"/>
              <a:t>Logo</a:t>
            </a:r>
            <a:endParaRPr lang="en-GB" dirty="0"/>
          </a:p>
        </p:txBody>
      </p:sp>
      <p:sp>
        <p:nvSpPr>
          <p:cNvPr id="17" name="Picture Placeholder 5"/>
          <p:cNvSpPr>
            <a:spLocks noGrp="1"/>
          </p:cNvSpPr>
          <p:nvPr>
            <p:ph type="pic" sz="quarter" idx="15" hasCustomPrompt="1"/>
          </p:nvPr>
        </p:nvSpPr>
        <p:spPr>
          <a:xfrm>
            <a:off x="7812360" y="6083300"/>
            <a:ext cx="1227579" cy="679450"/>
          </a:xfrm>
        </p:spPr>
        <p:txBody>
          <a:bodyPr/>
          <a:lstStyle>
            <a:lvl1pPr>
              <a:defRPr/>
            </a:lvl1pPr>
          </a:lstStyle>
          <a:p>
            <a:r>
              <a:rPr lang="en-GB" dirty="0" smtClean="0"/>
              <a:t>Logo</a:t>
            </a:r>
            <a:endParaRPr lang="en-GB" dirty="0"/>
          </a:p>
        </p:txBody>
      </p:sp>
      <p:pic>
        <p:nvPicPr>
          <p:cNvPr id="18" name="Picture 1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297102" y="261485"/>
            <a:ext cx="1689736" cy="506783"/>
          </a:xfrm>
          <a:prstGeom prst="rect">
            <a:avLst/>
          </a:prstGeom>
        </p:spPr>
      </p:pic>
    </p:spTree>
    <p:extLst>
      <p:ext uri="{BB962C8B-B14F-4D97-AF65-F5344CB8AC3E}">
        <p14:creationId xmlns:p14="http://schemas.microsoft.com/office/powerpoint/2010/main" val="181684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hankyou slide 2 logos">
    <p:bg>
      <p:bgPr>
        <a:solidFill>
          <a:schemeClr val="bg1"/>
        </a:solidFill>
        <a:effectLst/>
      </p:bgPr>
    </p:bg>
    <p:spTree>
      <p:nvGrpSpPr>
        <p:cNvPr id="1" name=""/>
        <p:cNvGrpSpPr/>
        <p:nvPr/>
      </p:nvGrpSpPr>
      <p:grpSpPr>
        <a:xfrm>
          <a:off x="0" y="0"/>
          <a:ext cx="0" cy="0"/>
          <a:chOff x="0" y="0"/>
          <a:chExt cx="0" cy="0"/>
        </a:xfrm>
      </p:grpSpPr>
      <p:sp>
        <p:nvSpPr>
          <p:cNvPr id="11" name="Rectangle 10"/>
          <p:cNvSpPr/>
          <p:nvPr userDrawn="1"/>
        </p:nvSpPr>
        <p:spPr>
          <a:xfrm>
            <a:off x="0" y="1271016"/>
            <a:ext cx="9144000" cy="768096"/>
          </a:xfrm>
          <a:prstGeom prst="rect">
            <a:avLst/>
          </a:prstGeom>
          <a:gradFill flip="none" rotWithShape="1">
            <a:gsLst>
              <a:gs pos="0">
                <a:srgbClr val="47939C">
                  <a:alpha val="7000"/>
                </a:srgbClr>
              </a:gs>
              <a:gs pos="100000">
                <a:schemeClr val="accent2">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sp>
        <p:nvSpPr>
          <p:cNvPr id="12" name="Rectangle 11"/>
          <p:cNvSpPr/>
          <p:nvPr userDrawn="1"/>
        </p:nvSpPr>
        <p:spPr>
          <a:xfrm>
            <a:off x="0" y="2075688"/>
            <a:ext cx="9144000" cy="102412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pic>
        <p:nvPicPr>
          <p:cNvPr id="13" name="Picture 1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859931" y="914847"/>
            <a:ext cx="2898501" cy="869313"/>
          </a:xfrm>
          <a:prstGeom prst="rect">
            <a:avLst/>
          </a:prstGeom>
        </p:spPr>
      </p:pic>
      <p:sp>
        <p:nvSpPr>
          <p:cNvPr id="3" name="Subtitle 2"/>
          <p:cNvSpPr>
            <a:spLocks noGrp="1"/>
          </p:cNvSpPr>
          <p:nvPr>
            <p:ph type="subTitle" idx="1"/>
          </p:nvPr>
        </p:nvSpPr>
        <p:spPr>
          <a:xfrm>
            <a:off x="121920" y="2152650"/>
            <a:ext cx="8869680" cy="9471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2" name="Title 1"/>
          <p:cNvSpPr>
            <a:spLocks noGrp="1"/>
          </p:cNvSpPr>
          <p:nvPr>
            <p:ph type="ctrTitle"/>
          </p:nvPr>
        </p:nvSpPr>
        <p:spPr>
          <a:xfrm>
            <a:off x="121920" y="123826"/>
            <a:ext cx="5650230" cy="1828038"/>
          </a:xfrm>
        </p:spPr>
        <p:txBody>
          <a:bodyPr anchor="b">
            <a:noAutofit/>
          </a:bodyPr>
          <a:lstStyle>
            <a:lvl1pPr algn="l">
              <a:lnSpc>
                <a:spcPct val="85000"/>
              </a:lnSpc>
              <a:defRPr sz="2800" b="1">
                <a:solidFill>
                  <a:srgbClr val="47939C"/>
                </a:solidFill>
              </a:defRPr>
            </a:lvl1pPr>
          </a:lstStyle>
          <a:p>
            <a:r>
              <a:rPr lang="en-US" dirty="0" smtClean="0"/>
              <a:t>Click to edit Master title style</a:t>
            </a:r>
            <a:endParaRPr lang="en-US" dirty="0"/>
          </a:p>
        </p:txBody>
      </p:sp>
      <p:sp>
        <p:nvSpPr>
          <p:cNvPr id="5" name="Picture Placeholder 4"/>
          <p:cNvSpPr>
            <a:spLocks noGrp="1"/>
          </p:cNvSpPr>
          <p:nvPr>
            <p:ph type="pic" sz="quarter" idx="10"/>
          </p:nvPr>
        </p:nvSpPr>
        <p:spPr>
          <a:xfrm>
            <a:off x="0" y="3099816"/>
            <a:ext cx="9144000" cy="3758184"/>
          </a:xfrm>
        </p:spPr>
        <p:txBody>
          <a:bodyPr/>
          <a:lstStyle/>
          <a:p>
            <a:endParaRPr lang="en-GB"/>
          </a:p>
        </p:txBody>
      </p:sp>
      <p:sp>
        <p:nvSpPr>
          <p:cNvPr id="8" name="Picture Placeholder 5"/>
          <p:cNvSpPr>
            <a:spLocks noGrp="1"/>
          </p:cNvSpPr>
          <p:nvPr>
            <p:ph type="pic" sz="quarter" idx="11" hasCustomPrompt="1"/>
          </p:nvPr>
        </p:nvSpPr>
        <p:spPr>
          <a:xfrm>
            <a:off x="101599" y="6083300"/>
            <a:ext cx="1227579" cy="679450"/>
          </a:xfrm>
        </p:spPr>
        <p:txBody>
          <a:bodyPr/>
          <a:lstStyle>
            <a:lvl1pPr>
              <a:defRPr/>
            </a:lvl1pPr>
          </a:lstStyle>
          <a:p>
            <a:r>
              <a:rPr lang="en-GB" dirty="0" smtClean="0"/>
              <a:t>Logo</a:t>
            </a:r>
            <a:endParaRPr lang="en-GB" dirty="0"/>
          </a:p>
        </p:txBody>
      </p:sp>
      <p:sp>
        <p:nvSpPr>
          <p:cNvPr id="9" name="Picture Placeholder 5"/>
          <p:cNvSpPr>
            <a:spLocks noGrp="1"/>
          </p:cNvSpPr>
          <p:nvPr>
            <p:ph type="pic" sz="quarter" idx="15" hasCustomPrompt="1"/>
          </p:nvPr>
        </p:nvSpPr>
        <p:spPr>
          <a:xfrm>
            <a:off x="7812360" y="6083300"/>
            <a:ext cx="1227579" cy="679450"/>
          </a:xfrm>
        </p:spPr>
        <p:txBody>
          <a:bodyPr/>
          <a:lstStyle>
            <a:lvl1pPr>
              <a:defRPr/>
            </a:lvl1pPr>
          </a:lstStyle>
          <a:p>
            <a:r>
              <a:rPr lang="en-GB" dirty="0" smtClean="0"/>
              <a:t>Logo</a:t>
            </a:r>
            <a:endParaRPr lang="en-GB" dirty="0"/>
          </a:p>
        </p:txBody>
      </p:sp>
    </p:spTree>
    <p:extLst>
      <p:ext uri="{BB962C8B-B14F-4D97-AF65-F5344CB8AC3E}">
        <p14:creationId xmlns:p14="http://schemas.microsoft.com/office/powerpoint/2010/main" val="42464181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7"/>
            <a:ext cx="6889433" cy="713647"/>
          </a:xfrm>
        </p:spPr>
        <p:txBody>
          <a:bodyPr/>
          <a:lstStyle>
            <a:lvl1pPr>
              <a:defRPr/>
            </a:lvl1pPr>
          </a:lstStyle>
          <a:p>
            <a:r>
              <a:rPr lang="en-GB" dirty="0" smtClean="0"/>
              <a:t>Title text here in 28pt </a:t>
            </a:r>
            <a:r>
              <a:rPr lang="en-GB" dirty="0" err="1" smtClean="0"/>
              <a:t>arial</a:t>
            </a:r>
            <a:endParaRPr lang="en-US" dirty="0"/>
          </a:p>
        </p:txBody>
      </p:sp>
      <p:sp>
        <p:nvSpPr>
          <p:cNvPr id="3" name="Content Placeholder 2"/>
          <p:cNvSpPr>
            <a:spLocks noGrp="1"/>
          </p:cNvSpPr>
          <p:nvPr>
            <p:ph idx="1"/>
          </p:nvPr>
        </p:nvSpPr>
        <p:spPr/>
        <p:txBody>
          <a:bodyPr/>
          <a:lstStyle>
            <a:lvl1pPr>
              <a:defRPr sz="2000"/>
            </a:lvl1pPr>
            <a:lvl2pPr>
              <a:defRPr sz="1800"/>
            </a:lvl2pPr>
            <a:lvl3pPr>
              <a:defRPr sz="1600"/>
            </a:lvl3pPr>
            <a:lvl4pPr>
              <a:defRPr sz="1400"/>
            </a:lvl4pPr>
            <a:lvl5pPr>
              <a:defRPr sz="1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4BA29FB0-9335-4884-B92E-210820B3EB72}" type="slidenum">
              <a:rPr lang="en-US" smtClean="0"/>
              <a:pPr/>
              <a:t>‹#›</a:t>
            </a:fld>
            <a:endParaRPr lang="en-US"/>
          </a:p>
        </p:txBody>
      </p:sp>
    </p:spTree>
    <p:extLst>
      <p:ext uri="{BB962C8B-B14F-4D97-AF65-F5344CB8AC3E}">
        <p14:creationId xmlns:p14="http://schemas.microsoft.com/office/powerpoint/2010/main" val="2819074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7"/>
            <a:ext cx="6889433" cy="713647"/>
          </a:xfrm>
        </p:spPr>
        <p:txBody>
          <a:bodyPr/>
          <a:lstStyle>
            <a:lvl1pPr>
              <a:defRPr/>
            </a:lvl1pPr>
          </a:lstStyle>
          <a:p>
            <a:r>
              <a:rPr lang="en-GB" dirty="0" smtClean="0"/>
              <a:t>Title text here in 28pt </a:t>
            </a:r>
            <a:r>
              <a:rPr lang="en-GB" dirty="0" err="1" smtClean="0"/>
              <a:t>arial</a:t>
            </a:r>
            <a:endParaRPr lang="en-US" dirty="0"/>
          </a:p>
        </p:txBody>
      </p:sp>
      <p:sp>
        <p:nvSpPr>
          <p:cNvPr id="6" name="Slide Number Placeholder 5"/>
          <p:cNvSpPr>
            <a:spLocks noGrp="1"/>
          </p:cNvSpPr>
          <p:nvPr>
            <p:ph type="sldNum" sz="quarter" idx="12"/>
          </p:nvPr>
        </p:nvSpPr>
        <p:spPr/>
        <p:txBody>
          <a:bodyPr/>
          <a:lstStyle/>
          <a:p>
            <a:fld id="{4BA29FB0-9335-4884-B92E-210820B3EB72}" type="slidenum">
              <a:rPr lang="en-US" smtClean="0"/>
              <a:pPr/>
              <a:t>‹#›</a:t>
            </a:fld>
            <a:endParaRPr lang="en-US"/>
          </a:p>
        </p:txBody>
      </p:sp>
      <p:sp>
        <p:nvSpPr>
          <p:cNvPr id="12" name="Picture Placeholder 2"/>
          <p:cNvSpPr>
            <a:spLocks noGrp="1"/>
          </p:cNvSpPr>
          <p:nvPr>
            <p:ph type="pic" sz="quarter" idx="4294967295"/>
          </p:nvPr>
        </p:nvSpPr>
        <p:spPr>
          <a:xfrm>
            <a:off x="765965" y="1009650"/>
            <a:ext cx="1971896" cy="1314450"/>
          </a:xfrm>
        </p:spPr>
      </p:sp>
      <p:sp>
        <p:nvSpPr>
          <p:cNvPr id="13" name="Picture Placeholder 249"/>
          <p:cNvSpPr>
            <a:spLocks noGrp="1"/>
          </p:cNvSpPr>
          <p:nvPr>
            <p:ph type="pic" sz="quarter" idx="4294967295"/>
          </p:nvPr>
        </p:nvSpPr>
        <p:spPr>
          <a:xfrm>
            <a:off x="3087448" y="1009650"/>
            <a:ext cx="1971896" cy="1314450"/>
          </a:xfrm>
        </p:spPr>
      </p:sp>
      <p:sp>
        <p:nvSpPr>
          <p:cNvPr id="14" name="Picture Placeholder 250"/>
          <p:cNvSpPr>
            <a:spLocks noGrp="1"/>
          </p:cNvSpPr>
          <p:nvPr>
            <p:ph type="pic" sz="quarter" idx="4294967295"/>
          </p:nvPr>
        </p:nvSpPr>
        <p:spPr>
          <a:xfrm>
            <a:off x="5408931" y="1009650"/>
            <a:ext cx="1971896" cy="1314450"/>
          </a:xfrm>
        </p:spPr>
      </p:sp>
      <p:sp>
        <p:nvSpPr>
          <p:cNvPr id="15" name="Picture Placeholder 251"/>
          <p:cNvSpPr>
            <a:spLocks noGrp="1"/>
          </p:cNvSpPr>
          <p:nvPr>
            <p:ph type="pic" sz="quarter" idx="4294967295"/>
          </p:nvPr>
        </p:nvSpPr>
        <p:spPr>
          <a:xfrm>
            <a:off x="3832953" y="5147065"/>
            <a:ext cx="1972800" cy="1314000"/>
          </a:xfrm>
        </p:spPr>
      </p:sp>
      <p:sp>
        <p:nvSpPr>
          <p:cNvPr id="16" name="Picture Placeholder 252"/>
          <p:cNvSpPr>
            <a:spLocks noGrp="1"/>
          </p:cNvSpPr>
          <p:nvPr>
            <p:ph type="pic" sz="quarter" idx="4294967295"/>
          </p:nvPr>
        </p:nvSpPr>
        <p:spPr>
          <a:xfrm>
            <a:off x="6255921" y="5147065"/>
            <a:ext cx="1972800" cy="1314000"/>
          </a:xfrm>
        </p:spPr>
      </p:sp>
    </p:spTree>
    <p:extLst>
      <p:ext uri="{BB962C8B-B14F-4D97-AF65-F5344CB8AC3E}">
        <p14:creationId xmlns:p14="http://schemas.microsoft.com/office/powerpoint/2010/main" val="333828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7"/>
            <a:ext cx="6889433" cy="713647"/>
          </a:xfrm>
        </p:spPr>
        <p:txBody>
          <a:bodyPr/>
          <a:lstStyle>
            <a:lvl1pPr>
              <a:defRPr/>
            </a:lvl1pPr>
          </a:lstStyle>
          <a:p>
            <a:r>
              <a:rPr lang="en-GB" dirty="0" smtClean="0"/>
              <a:t>Title text here in 28pt </a:t>
            </a:r>
            <a:r>
              <a:rPr lang="en-GB" dirty="0" err="1" smtClean="0"/>
              <a:t>arial</a:t>
            </a:r>
            <a:endParaRPr lang="en-US" dirty="0"/>
          </a:p>
        </p:txBody>
      </p:sp>
      <p:sp>
        <p:nvSpPr>
          <p:cNvPr id="6" name="Slide Number Placeholder 5"/>
          <p:cNvSpPr>
            <a:spLocks noGrp="1"/>
          </p:cNvSpPr>
          <p:nvPr>
            <p:ph type="sldNum" sz="quarter" idx="12"/>
          </p:nvPr>
        </p:nvSpPr>
        <p:spPr/>
        <p:txBody>
          <a:bodyPr/>
          <a:lstStyle/>
          <a:p>
            <a:fld id="{4BA29FB0-9335-4884-B92E-210820B3EB72}" type="slidenum">
              <a:rPr lang="en-US" smtClean="0"/>
              <a:pPr/>
              <a:t>‹#›</a:t>
            </a:fld>
            <a:endParaRPr lang="en-US"/>
          </a:p>
        </p:txBody>
      </p:sp>
      <p:sp>
        <p:nvSpPr>
          <p:cNvPr id="5" name="Chart Placeholder 4"/>
          <p:cNvSpPr>
            <a:spLocks noGrp="1"/>
          </p:cNvSpPr>
          <p:nvPr>
            <p:ph type="chart" sz="quarter" idx="13"/>
          </p:nvPr>
        </p:nvSpPr>
        <p:spPr>
          <a:xfrm>
            <a:off x="427476" y="1295400"/>
            <a:ext cx="8321237" cy="4829175"/>
          </a:xfrm>
        </p:spPr>
        <p:txBody>
          <a:bodyPr/>
          <a:lstStyle/>
          <a:p>
            <a:endParaRPr lang="en-GB"/>
          </a:p>
        </p:txBody>
      </p:sp>
    </p:spTree>
    <p:extLst>
      <p:ext uri="{BB962C8B-B14F-4D97-AF65-F5344CB8AC3E}">
        <p14:creationId xmlns:p14="http://schemas.microsoft.com/office/powerpoint/2010/main" val="3480047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hart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11480" y="296547"/>
            <a:ext cx="6889433" cy="713647"/>
          </a:xfrm>
        </p:spPr>
        <p:txBody>
          <a:bodyPr/>
          <a:lstStyle>
            <a:lvl1pPr>
              <a:defRPr/>
            </a:lvl1pPr>
          </a:lstStyle>
          <a:p>
            <a:r>
              <a:rPr lang="en-GB" dirty="0" smtClean="0"/>
              <a:t>Title text here in 28pt </a:t>
            </a:r>
            <a:r>
              <a:rPr lang="en-GB" dirty="0" err="1" smtClean="0"/>
              <a:t>arial</a:t>
            </a:r>
            <a:endParaRPr lang="en-US" dirty="0"/>
          </a:p>
        </p:txBody>
      </p:sp>
      <p:sp>
        <p:nvSpPr>
          <p:cNvPr id="3" name="Content Placeholder 2"/>
          <p:cNvSpPr>
            <a:spLocks noGrp="1"/>
          </p:cNvSpPr>
          <p:nvPr>
            <p:ph idx="1"/>
          </p:nvPr>
        </p:nvSpPr>
        <p:spPr>
          <a:xfrm>
            <a:off x="427476" y="1772285"/>
            <a:ext cx="4127107" cy="4351338"/>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12"/>
          </p:nvPr>
        </p:nvSpPr>
        <p:spPr/>
        <p:txBody>
          <a:bodyPr/>
          <a:lstStyle/>
          <a:p>
            <a:fld id="{4BA29FB0-9335-4884-B92E-210820B3EB72}" type="slidenum">
              <a:rPr lang="en-US" smtClean="0"/>
              <a:pPr/>
              <a:t>‹#›</a:t>
            </a:fld>
            <a:endParaRPr lang="en-US"/>
          </a:p>
        </p:txBody>
      </p:sp>
      <p:sp>
        <p:nvSpPr>
          <p:cNvPr id="5" name="Chart Placeholder 4"/>
          <p:cNvSpPr>
            <a:spLocks noGrp="1"/>
          </p:cNvSpPr>
          <p:nvPr>
            <p:ph type="chart" sz="quarter" idx="13"/>
          </p:nvPr>
        </p:nvSpPr>
        <p:spPr>
          <a:xfrm>
            <a:off x="4764089" y="1772284"/>
            <a:ext cx="3953192" cy="4349115"/>
          </a:xfrm>
        </p:spPr>
        <p:txBody>
          <a:bodyPr/>
          <a:lstStyle/>
          <a:p>
            <a:endParaRPr lang="en-GB" dirty="0"/>
          </a:p>
        </p:txBody>
      </p:sp>
    </p:spTree>
    <p:extLst>
      <p:ext uri="{BB962C8B-B14F-4D97-AF65-F5344CB8AC3E}">
        <p14:creationId xmlns:p14="http://schemas.microsoft.com/office/powerpoint/2010/main" val="3772216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microsoft.com/office/2007/relationships/hdphoto" Target="../media/hdphoto2.wdp"/><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1">
            <a:duotone>
              <a:schemeClr val="bg2">
                <a:shade val="45000"/>
                <a:satMod val="135000"/>
              </a:schemeClr>
              <a:prstClr val="white"/>
            </a:duotone>
            <a:extLst>
              <a:ext uri="{BEBA8EAE-BF5A-486C-A8C5-ECC9F3942E4B}">
                <a14:imgProps xmlns:a14="http://schemas.microsoft.com/office/drawing/2010/main">
                  <a14:imgLayer r:embed="rId22">
                    <a14:imgEffect>
                      <a14:brightnessContrast bright="-100000"/>
                    </a14:imgEffect>
                  </a14:imgLayer>
                </a14:imgProps>
              </a:ext>
              <a:ext uri="{28A0092B-C50C-407E-A947-70E740481C1C}">
                <a14:useLocalDpi xmlns:a14="http://schemas.microsoft.com/office/drawing/2010/main" val="0"/>
              </a:ext>
            </a:extLst>
          </a:blip>
          <a:srcRect l="27277" b="16991"/>
          <a:stretch/>
        </p:blipFill>
        <p:spPr>
          <a:xfrm>
            <a:off x="-1" y="4449528"/>
            <a:ext cx="2433637" cy="2408472"/>
          </a:xfrm>
          <a:prstGeom prst="rect">
            <a:avLst/>
          </a:prstGeom>
        </p:spPr>
      </p:pic>
      <p:pic>
        <p:nvPicPr>
          <p:cNvPr id="16" name="Picture 15"/>
          <p:cNvPicPr>
            <a:picLocks noChangeAspect="1"/>
          </p:cNvPicPr>
          <p:nvPr userDrawn="1"/>
        </p:nvPicPr>
        <p:blipFill rotWithShape="1">
          <a:blip r:embed="rId23">
            <a:duotone>
              <a:schemeClr val="bg2">
                <a:shade val="45000"/>
                <a:satMod val="135000"/>
              </a:schemeClr>
              <a:prstClr val="white"/>
            </a:duotone>
            <a:extLst>
              <a:ext uri="{BEBA8EAE-BF5A-486C-A8C5-ECC9F3942E4B}">
                <a14:imgProps xmlns:a14="http://schemas.microsoft.com/office/drawing/2010/main">
                  <a14:imgLayer r:embed="rId24">
                    <a14:imgEffect>
                      <a14:brightnessContrast bright="-100000"/>
                    </a14:imgEffect>
                  </a14:imgLayer>
                </a14:imgProps>
              </a:ext>
              <a:ext uri="{28A0092B-C50C-407E-A947-70E740481C1C}">
                <a14:useLocalDpi xmlns:a14="http://schemas.microsoft.com/office/drawing/2010/main" val="0"/>
              </a:ext>
            </a:extLst>
          </a:blip>
          <a:srcRect r="29461" b="28860"/>
          <a:stretch/>
        </p:blipFill>
        <p:spPr>
          <a:xfrm>
            <a:off x="6882377" y="4473033"/>
            <a:ext cx="2261623" cy="2384968"/>
          </a:xfrm>
          <a:prstGeom prst="rect">
            <a:avLst/>
          </a:prstGeom>
        </p:spPr>
      </p:pic>
      <p:sp>
        <p:nvSpPr>
          <p:cNvPr id="17" name="Rectangle 16"/>
          <p:cNvSpPr/>
          <p:nvPr userDrawn="1"/>
        </p:nvSpPr>
        <p:spPr>
          <a:xfrm>
            <a:off x="-1" y="3686175"/>
            <a:ext cx="9144001" cy="3171826"/>
          </a:xfrm>
          <a:prstGeom prst="rect">
            <a:avLst/>
          </a:prstGeom>
          <a:solidFill>
            <a:schemeClr val="bg1">
              <a:alpha val="7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p:txBody>
      </p:sp>
      <p:sp>
        <p:nvSpPr>
          <p:cNvPr id="9" name="Rectangle 8"/>
          <p:cNvSpPr/>
          <p:nvPr userDrawn="1"/>
        </p:nvSpPr>
        <p:spPr>
          <a:xfrm flipV="1">
            <a:off x="0" y="1013840"/>
            <a:ext cx="9144000" cy="5844159"/>
          </a:xfrm>
          <a:prstGeom prst="rect">
            <a:avLst/>
          </a:prstGeom>
          <a:gradFill flip="none" rotWithShape="1">
            <a:gsLst>
              <a:gs pos="0">
                <a:srgbClr val="47939C">
                  <a:alpha val="7000"/>
                </a:srgbClr>
              </a:gs>
              <a:gs pos="100000">
                <a:schemeClr val="accent2">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sp>
        <p:nvSpPr>
          <p:cNvPr id="10" name="Rectangle 9"/>
          <p:cNvSpPr/>
          <p:nvPr userDrawn="1"/>
        </p:nvSpPr>
        <p:spPr>
          <a:xfrm flipV="1">
            <a:off x="0" y="1013836"/>
            <a:ext cx="9144000" cy="4967863"/>
          </a:xfrm>
          <a:prstGeom prst="rect">
            <a:avLst/>
          </a:prstGeom>
          <a:gradFill flip="none" rotWithShape="1">
            <a:gsLst>
              <a:gs pos="0">
                <a:srgbClr val="47939C">
                  <a:alpha val="17000"/>
                </a:srgbClr>
              </a:gs>
              <a:gs pos="100000">
                <a:schemeClr val="accent2">
                  <a:alpha val="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smtClean="0"/>
          </a:p>
        </p:txBody>
      </p:sp>
      <p:pic>
        <p:nvPicPr>
          <p:cNvPr id="8" name="Picture 7"/>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7297102" y="261485"/>
            <a:ext cx="1689736" cy="506783"/>
          </a:xfrm>
          <a:prstGeom prst="rect">
            <a:avLst/>
          </a:prstGeom>
        </p:spPr>
      </p:pic>
      <p:sp>
        <p:nvSpPr>
          <p:cNvPr id="6" name="Slide Number Placeholder 5"/>
          <p:cNvSpPr>
            <a:spLocks noGrp="1"/>
          </p:cNvSpPr>
          <p:nvPr>
            <p:ph type="sldNum" sz="quarter" idx="4"/>
          </p:nvPr>
        </p:nvSpPr>
        <p:spPr>
          <a:xfrm>
            <a:off x="6877050" y="6446837"/>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A29FB0-9335-4884-B92E-210820B3EB72}" type="slidenum">
              <a:rPr lang="en-US" smtClean="0"/>
              <a:pPr/>
              <a:t>‹#›</a:t>
            </a:fld>
            <a:endParaRPr lang="en-US"/>
          </a:p>
        </p:txBody>
      </p:sp>
      <p:sp>
        <p:nvSpPr>
          <p:cNvPr id="4" name="Rectangle 3"/>
          <p:cNvSpPr/>
          <p:nvPr userDrawn="1"/>
        </p:nvSpPr>
        <p:spPr>
          <a:xfrm>
            <a:off x="-2" y="1013840"/>
            <a:ext cx="9144001" cy="1256920"/>
          </a:xfrm>
          <a:prstGeom prst="rect">
            <a:avLst/>
          </a:prstGeom>
          <a:gradFill flip="none" rotWithShape="1">
            <a:gsLst>
              <a:gs pos="0">
                <a:schemeClr val="bg1"/>
              </a:gs>
              <a:gs pos="100000">
                <a:schemeClr val="accent5">
                  <a:alpha val="0"/>
                </a:scheme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smtClean="0"/>
          </a:p>
        </p:txBody>
      </p:sp>
      <p:sp>
        <p:nvSpPr>
          <p:cNvPr id="2" name="Title Placeholder 1"/>
          <p:cNvSpPr>
            <a:spLocks noGrp="1"/>
          </p:cNvSpPr>
          <p:nvPr>
            <p:ph type="title"/>
          </p:nvPr>
        </p:nvSpPr>
        <p:spPr>
          <a:xfrm>
            <a:off x="411480" y="296547"/>
            <a:ext cx="6885622" cy="1059813"/>
          </a:xfrm>
          <a:prstGeom prst="rect">
            <a:avLst/>
          </a:prstGeom>
        </p:spPr>
        <p:txBody>
          <a:bodyPr vert="horz" lIns="91440" tIns="45720" rIns="91440" bIns="45720" rtlCol="0" anchor="t" anchorCtr="0">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27476" y="1772285"/>
            <a:ext cx="8000244" cy="4351338"/>
          </a:xfrm>
          <a:prstGeom prst="rect">
            <a:avLst/>
          </a:prstGeom>
        </p:spPr>
        <p:txBody>
          <a:bodyPr vert="horz" lIns="91440" tIns="45720" rIns="91440" bIns="4572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98257484"/>
      </p:ext>
    </p:extLst>
  </p:cSld>
  <p:clrMap bg1="lt1" tx1="dk1" bg2="lt2" tx2="dk2" accent1="accent1" accent2="accent2" accent3="accent3" accent4="accent4" accent5="accent5" accent6="accent6" hlink="hlink" folHlink="folHlink"/>
  <p:sldLayoutIdLst>
    <p:sldLayoutId id="2147483706" r:id="rId1"/>
    <p:sldLayoutId id="2147483721" r:id="rId2"/>
    <p:sldLayoutId id="2147483730" r:id="rId3"/>
    <p:sldLayoutId id="2147483731" r:id="rId4"/>
    <p:sldLayoutId id="2147483732" r:id="rId5"/>
    <p:sldLayoutId id="2147483707" r:id="rId6"/>
    <p:sldLayoutId id="2147483727" r:id="rId7"/>
    <p:sldLayoutId id="2147483726" r:id="rId8"/>
    <p:sldLayoutId id="2147483717" r:id="rId9"/>
    <p:sldLayoutId id="2147483718" r:id="rId10"/>
    <p:sldLayoutId id="2147483719" r:id="rId11"/>
    <p:sldLayoutId id="2147483720" r:id="rId12"/>
    <p:sldLayoutId id="2147483709" r:id="rId13"/>
    <p:sldLayoutId id="2147483722" r:id="rId14"/>
    <p:sldLayoutId id="2147483723" r:id="rId15"/>
    <p:sldLayoutId id="2147483724" r:id="rId16"/>
    <p:sldLayoutId id="2147483725" r:id="rId17"/>
    <p:sldLayoutId id="2147483734" r:id="rId18"/>
    <p:sldLayoutId id="2147483735" r:id="rId19"/>
  </p:sldLayoutIdLst>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2800" kern="1200" baseline="0">
          <a:solidFill>
            <a:srgbClr val="47939C"/>
          </a:solidFill>
          <a:latin typeface="+mj-lt"/>
          <a:ea typeface="+mj-ea"/>
          <a:cs typeface="+mj-cs"/>
        </a:defRPr>
      </a:lvl1pPr>
    </p:titleStyle>
    <p:bodyStyle>
      <a:lvl1pPr marL="228600" indent="-228600" algn="l" defTabSz="914400" rtl="0" eaLnBrk="1" latinLnBrk="0" hangingPunct="1">
        <a:lnSpc>
          <a:spcPct val="90000"/>
        </a:lnSpc>
        <a:spcBef>
          <a:spcPts val="800"/>
        </a:spcBef>
        <a:buClr>
          <a:schemeClr val="accent5"/>
        </a:buClr>
        <a:buFont typeface="Arial" panose="020B0604020202020204" pitchFamily="34" charset="0"/>
        <a:buChar char="•"/>
        <a:defRPr sz="2000" kern="1200">
          <a:solidFill>
            <a:schemeClr val="accent5">
              <a:lumMod val="50000"/>
            </a:schemeClr>
          </a:solidFill>
          <a:latin typeface="+mn-lt"/>
          <a:ea typeface="+mn-ea"/>
          <a:cs typeface="+mn-cs"/>
        </a:defRPr>
      </a:lvl1pPr>
      <a:lvl2pPr marL="449263" indent="-182563" algn="l" defTabSz="914400" rtl="0" eaLnBrk="1" latinLnBrk="0" hangingPunct="1">
        <a:lnSpc>
          <a:spcPct val="90000"/>
        </a:lnSpc>
        <a:spcBef>
          <a:spcPts val="500"/>
        </a:spcBef>
        <a:buClr>
          <a:schemeClr val="accent5"/>
        </a:buClr>
        <a:buSzPct val="70000"/>
        <a:buFont typeface="Wingdings" panose="05000000000000000000" pitchFamily="2" charset="2"/>
        <a:buChar char="§"/>
        <a:defRPr sz="1800" kern="1200">
          <a:solidFill>
            <a:schemeClr val="accent5">
              <a:lumMod val="50000"/>
            </a:schemeClr>
          </a:solidFill>
          <a:latin typeface="+mn-lt"/>
          <a:ea typeface="+mn-ea"/>
          <a:cs typeface="+mn-cs"/>
        </a:defRPr>
      </a:lvl2pPr>
      <a:lvl3pPr marL="625475" indent="-176213" algn="l" defTabSz="914400" rtl="0" eaLnBrk="1" latinLnBrk="0" hangingPunct="1">
        <a:lnSpc>
          <a:spcPct val="90000"/>
        </a:lnSpc>
        <a:spcBef>
          <a:spcPts val="400"/>
        </a:spcBef>
        <a:buFont typeface="Arial" panose="020B0604020202020204" pitchFamily="34" charset="0"/>
        <a:buChar char="−"/>
        <a:defRPr sz="1600" kern="1200">
          <a:solidFill>
            <a:schemeClr val="accent5">
              <a:lumMod val="50000"/>
            </a:schemeClr>
          </a:solidFill>
          <a:latin typeface="+mn-lt"/>
          <a:ea typeface="+mn-ea"/>
          <a:cs typeface="+mn-cs"/>
        </a:defRPr>
      </a:lvl3pPr>
      <a:lvl4pPr marL="808038" indent="-182563" algn="l" defTabSz="914400" rtl="0" eaLnBrk="1" latinLnBrk="0" hangingPunct="1">
        <a:lnSpc>
          <a:spcPct val="90000"/>
        </a:lnSpc>
        <a:spcBef>
          <a:spcPts val="300"/>
        </a:spcBef>
        <a:buFont typeface="Arial" panose="020B0604020202020204" pitchFamily="34" charset="0"/>
        <a:buChar char="•"/>
        <a:defRPr sz="1400" kern="1200">
          <a:solidFill>
            <a:schemeClr val="accent5">
              <a:lumMod val="50000"/>
            </a:schemeClr>
          </a:solidFill>
          <a:latin typeface="+mn-lt"/>
          <a:ea typeface="+mn-ea"/>
          <a:cs typeface="+mn-cs"/>
        </a:defRPr>
      </a:lvl4pPr>
      <a:lvl5pPr marL="982663" indent="-174625" algn="l" defTabSz="914400" rtl="0" eaLnBrk="1" latinLnBrk="0" hangingPunct="1">
        <a:lnSpc>
          <a:spcPct val="90000"/>
        </a:lnSpc>
        <a:spcBef>
          <a:spcPts val="300"/>
        </a:spcBef>
        <a:buFont typeface="Arial" panose="020B0604020202020204" pitchFamily="34" charset="0"/>
        <a:buChar char="•"/>
        <a:defRPr sz="1400" kern="1200">
          <a:solidFill>
            <a:schemeClr val="accent5">
              <a:lumMod val="5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1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image" Target="../media/image63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8.xml"/><Relationship Id="rId5" Type="http://schemas.openxmlformats.org/officeDocument/2006/relationships/image" Target="../media/image29.png"/><Relationship Id="rId4" Type="http://schemas.openxmlformats.org/officeDocument/2006/relationships/image" Target="../media/image730.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8.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18.xml"/><Relationship Id="rId5" Type="http://schemas.openxmlformats.org/officeDocument/2006/relationships/image" Target="../media/image36.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83.png"/></Relationships>
</file>

<file path=ppt/slides/_rels/slide27.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9.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hyperlink" Target="https://www.facebook.com/rclimtool" TargetMode="External"/><Relationship Id="rId3" Type="http://schemas.openxmlformats.org/officeDocument/2006/relationships/hyperlink" Target="https://www.youtube.com/watch?v=66GiPBVsBww" TargetMode="External"/><Relationship Id="rId7" Type="http://schemas.openxmlformats.org/officeDocument/2006/relationships/image" Target="../media/image11.png"/><Relationship Id="rId2" Type="http://schemas.openxmlformats.org/officeDocument/2006/relationships/hyperlink" Target="http://www.aclimatecolombia.org/download/Investigacion%20Uno/RClimTool_Manual_V01_FINAL.pdf" TargetMode="External"/><Relationship Id="rId1" Type="http://schemas.openxmlformats.org/officeDocument/2006/relationships/slideLayout" Target="../slideLayouts/slideLayout6.xml"/><Relationship Id="rId6" Type="http://schemas.openxmlformats.org/officeDocument/2006/relationships/hyperlink" Target="https://groups.google.com/forum/?hl=es#!forum/rclimtool" TargetMode="External"/><Relationship Id="rId5" Type="http://schemas.openxmlformats.org/officeDocument/2006/relationships/hyperlink" Target="https://www.youtube.com/watch?v=rrmdBX3ZVR8&amp;feature=youtu.be" TargetMode="External"/><Relationship Id="rId10" Type="http://schemas.openxmlformats.org/officeDocument/2006/relationships/image" Target="../media/image13.jpeg"/><Relationship Id="rId4" Type="http://schemas.openxmlformats.org/officeDocument/2006/relationships/hyperlink" Target="http://www.aclimatecolombia.org/download/Investigacion%20Uno/RClimTool_UserManual.pdf" TargetMode="External"/><Relationship Id="rId9"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endParaRPr lang="en-GB" dirty="0"/>
          </a:p>
        </p:txBody>
      </p:sp>
      <p:sp>
        <p:nvSpPr>
          <p:cNvPr id="5" name="Title 4"/>
          <p:cNvSpPr>
            <a:spLocks noGrp="1"/>
          </p:cNvSpPr>
          <p:nvPr>
            <p:ph type="ctrTitle"/>
          </p:nvPr>
        </p:nvSpPr>
        <p:spPr>
          <a:xfrm>
            <a:off x="1236372" y="1777285"/>
            <a:ext cx="7392473" cy="4790940"/>
          </a:xfrm>
        </p:spPr>
        <p:txBody>
          <a:bodyPr/>
          <a:lstStyle/>
          <a:p>
            <a:pPr lvl="0" algn="r">
              <a:buSzPct val="25000"/>
            </a:pPr>
            <a:r>
              <a:rPr lang="es-CO" sz="4000" i="1" dirty="0" smtClean="0"/>
              <a:t>Una </a:t>
            </a:r>
            <a:r>
              <a:rPr lang="es-CO" sz="4000" i="1" dirty="0"/>
              <a:t>aplicación para el análisis de series climatológicas</a:t>
            </a:r>
            <a:br>
              <a:rPr lang="es-CO" sz="4000" i="1" dirty="0"/>
            </a:br>
            <a:r>
              <a:rPr lang="en-US" sz="4000" i="1" dirty="0"/>
              <a:t/>
            </a:r>
            <a:br>
              <a:rPr lang="en-US" sz="4000" i="1" dirty="0"/>
            </a:br>
            <a:r>
              <a:rPr lang="es-CO" sz="4400" i="1" dirty="0"/>
              <a:t/>
            </a:r>
            <a:br>
              <a:rPr lang="es-CO" sz="4400" i="1" dirty="0"/>
            </a:br>
            <a:r>
              <a:rPr lang="en-US" sz="3200" dirty="0"/>
              <a:t>Lizeth Llanos</a:t>
            </a:r>
          </a:p>
        </p:txBody>
      </p:sp>
      <p:sp>
        <p:nvSpPr>
          <p:cNvPr id="2" name="Rectangle 1"/>
          <p:cNvSpPr/>
          <p:nvPr/>
        </p:nvSpPr>
        <p:spPr>
          <a:xfrm>
            <a:off x="598867" y="839154"/>
            <a:ext cx="4572000" cy="1569660"/>
          </a:xfrm>
          <a:prstGeom prst="rect">
            <a:avLst/>
          </a:prstGeom>
        </p:spPr>
        <p:txBody>
          <a:bodyPr>
            <a:spAutoFit/>
          </a:bodyPr>
          <a:lstStyle/>
          <a:p>
            <a:r>
              <a:rPr lang="es-MX" sz="4800" b="1" dirty="0" smtClean="0">
                <a:solidFill>
                  <a:srgbClr val="47939C"/>
                </a:solidFill>
              </a:rPr>
              <a:t>RClimTool</a:t>
            </a:r>
            <a:r>
              <a:rPr lang="es-MX" sz="4800" b="1" dirty="0">
                <a:solidFill>
                  <a:srgbClr val="47939C"/>
                </a:solidFill>
              </a:rPr>
              <a:t/>
            </a:r>
            <a:br>
              <a:rPr lang="es-MX" sz="4800" b="1" dirty="0">
                <a:solidFill>
                  <a:srgbClr val="47939C"/>
                </a:solidFill>
              </a:rPr>
            </a:br>
            <a:endParaRPr lang="es-CO" sz="4800" b="1" dirty="0">
              <a:solidFill>
                <a:srgbClr val="47939C"/>
              </a:solidFill>
            </a:endParaRPr>
          </a:p>
        </p:txBody>
      </p:sp>
    </p:spTree>
    <p:extLst>
      <p:ext uri="{BB962C8B-B14F-4D97-AF65-F5344CB8AC3E}">
        <p14:creationId xmlns:p14="http://schemas.microsoft.com/office/powerpoint/2010/main" val="2023991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65750" b="83277"/>
          <a:stretch/>
        </p:blipFill>
        <p:spPr bwMode="auto">
          <a:xfrm>
            <a:off x="217714" y="1600199"/>
            <a:ext cx="4175752" cy="163111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2050"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671" t="7732" r="47671" b="42613"/>
          <a:stretch/>
        </p:blipFill>
        <p:spPr bwMode="auto">
          <a:xfrm>
            <a:off x="4800600" y="2514600"/>
            <a:ext cx="4208955" cy="336688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Elbow Connector 7"/>
          <p:cNvCxnSpPr>
            <a:stCxn id="1026" idx="2"/>
            <a:endCxn id="2050" idx="1"/>
          </p:cNvCxnSpPr>
          <p:nvPr/>
        </p:nvCxnSpPr>
        <p:spPr>
          <a:xfrm rot="16200000" flipH="1">
            <a:off x="3069729" y="2467173"/>
            <a:ext cx="966733" cy="2495010"/>
          </a:xfrm>
          <a:prstGeom prst="bentConnector2">
            <a:avLst/>
          </a:prstGeom>
          <a:ln w="76200">
            <a:tailEnd type="arrow"/>
          </a:ln>
        </p:spPr>
        <p:style>
          <a:lnRef idx="3">
            <a:schemeClr val="accent3"/>
          </a:lnRef>
          <a:fillRef idx="0">
            <a:schemeClr val="accent3"/>
          </a:fillRef>
          <a:effectRef idx="2">
            <a:schemeClr val="accent3"/>
          </a:effectRef>
          <a:fontRef idx="minor">
            <a:schemeClr val="tx1"/>
          </a:fontRef>
        </p:style>
      </p:cxnSp>
      <p:sp>
        <p:nvSpPr>
          <p:cNvPr id="9" name="Rounded Rectangle 8"/>
          <p:cNvSpPr/>
          <p:nvPr/>
        </p:nvSpPr>
        <p:spPr>
          <a:xfrm>
            <a:off x="5638800" y="5057898"/>
            <a:ext cx="1143000" cy="228600"/>
          </a:xfrm>
          <a:prstGeom prst="roundRect">
            <a:avLst/>
          </a:prstGeom>
          <a:noFill/>
          <a:ln w="38100"/>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12" name="Rectangle 11"/>
          <p:cNvSpPr/>
          <p:nvPr/>
        </p:nvSpPr>
        <p:spPr>
          <a:xfrm>
            <a:off x="953037" y="76200"/>
            <a:ext cx="7124163" cy="1200329"/>
          </a:xfrm>
          <a:prstGeom prst="rect">
            <a:avLst/>
          </a:prstGeom>
          <a:noFill/>
        </p:spPr>
        <p:txBody>
          <a:bodyPr wrap="square" lIns="91440" tIns="45720" rIns="91440" bIns="45720">
            <a:spAutoFit/>
          </a:bodyPr>
          <a:lstStyle/>
          <a:p>
            <a:pPr algn="just"/>
            <a:r>
              <a:rPr lang="en-US" sz="36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Guardar</a:t>
            </a: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en </a:t>
            </a:r>
            <a:r>
              <a:rPr lang="en-US" sz="36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formato</a:t>
            </a: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.csv</a:t>
            </a:r>
          </a:p>
          <a:p>
            <a:pPr algn="just"/>
            <a:endParaRPr lang="en-US" sz="3600" b="1"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929909744"/>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 name="Picture 2" descr="C:\Users\lllanos\Desktop\Capturas RClimTool\rclimtool_v2_modu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31" y="38215"/>
            <a:ext cx="6384886" cy="6099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llanos\Desktop\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1882553" cy="142814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lllanos\Desktop\Excel_thum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3922436"/>
            <a:ext cx="2422613"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761677"/>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circle(in)">
                                      <p:cBhvr>
                                        <p:cTn id="12" dur="20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7274" r="34779" b="39655"/>
          <a:stretch/>
        </p:blipFill>
        <p:spPr bwMode="auto">
          <a:xfrm>
            <a:off x="228601" y="1371600"/>
            <a:ext cx="5651938" cy="34487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ectangle 9"/>
          <p:cNvSpPr/>
          <p:nvPr/>
        </p:nvSpPr>
        <p:spPr>
          <a:xfrm>
            <a:off x="-164010" y="232826"/>
            <a:ext cx="5879010" cy="646331"/>
          </a:xfrm>
          <a:prstGeom prst="rect">
            <a:avLst/>
          </a:prstGeom>
          <a:noFill/>
        </p:spPr>
        <p:txBody>
          <a:bodyPr wrap="square" lIns="91440" tIns="45720" rIns="91440" bIns="45720">
            <a:spAutoFit/>
          </a:bodyPr>
          <a:lstStyle/>
          <a:p>
            <a:pPr algn="ctr"/>
            <a:r>
              <a:rPr lang="en-US" sz="36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Lectura</a:t>
            </a: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de </a:t>
            </a:r>
            <a:r>
              <a:rPr lang="en-US" sz="36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datos</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4" name="TextBox 1"/>
          <p:cNvSpPr txBox="1"/>
          <p:nvPr/>
        </p:nvSpPr>
        <p:spPr>
          <a:xfrm>
            <a:off x="6489240" y="1715814"/>
            <a:ext cx="2377670" cy="830997"/>
          </a:xfrm>
          <a:prstGeom prst="rect">
            <a:avLst/>
          </a:prstGeom>
          <a:noFill/>
          <a:ln>
            <a:solidFill>
              <a:srgbClr val="92D050"/>
            </a:solidFill>
            <a:prstDash val="dash"/>
          </a:ln>
        </p:spPr>
        <p:txBody>
          <a:bodyPr wrap="square" rtlCol="0">
            <a:spAutoFit/>
          </a:bodyPr>
          <a:lstStyle/>
          <a:p>
            <a:r>
              <a:rPr lang="es-ES" sz="1600" b="1" dirty="0" smtClean="0">
                <a:solidFill>
                  <a:srgbClr val="00B050"/>
                </a:solidFill>
                <a:effectLst>
                  <a:outerShdw blurRad="38100" dist="38100" dir="2700000" algn="tl">
                    <a:srgbClr val="000000">
                      <a:alpha val="43137"/>
                    </a:srgbClr>
                  </a:outerShdw>
                </a:effectLst>
              </a:rPr>
              <a:t>Identificar el separador decimal (punto o coma)</a:t>
            </a:r>
          </a:p>
        </p:txBody>
      </p:sp>
      <p:cxnSp>
        <p:nvCxnSpPr>
          <p:cNvPr id="5" name="Straight Arrow Connector 3"/>
          <p:cNvCxnSpPr/>
          <p:nvPr/>
        </p:nvCxnSpPr>
        <p:spPr>
          <a:xfrm>
            <a:off x="5715000" y="2054369"/>
            <a:ext cx="774239"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2308700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9416" r="37086" b="11323"/>
          <a:stretch/>
        </p:blipFill>
        <p:spPr bwMode="auto">
          <a:xfrm>
            <a:off x="152400" y="228600"/>
            <a:ext cx="5994070" cy="60412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6400800" y="4343400"/>
            <a:ext cx="2646878" cy="338554"/>
          </a:xfrm>
          <a:prstGeom prst="rect">
            <a:avLst/>
          </a:prstGeom>
          <a:noFill/>
          <a:ln>
            <a:solidFill>
              <a:srgbClr val="92D050"/>
            </a:solidFill>
            <a:prstDash val="dash"/>
          </a:ln>
        </p:spPr>
        <p:txBody>
          <a:bodyPr wrap="none" rtlCol="0">
            <a:spAutoFit/>
          </a:bodyPr>
          <a:lstStyle/>
          <a:p>
            <a:r>
              <a:rPr lang="en-US" sz="1600" b="1" dirty="0" err="1" smtClean="0">
                <a:solidFill>
                  <a:srgbClr val="00B050"/>
                </a:solidFill>
                <a:effectLst>
                  <a:outerShdw blurRad="38100" dist="38100" dir="2700000" algn="tl">
                    <a:srgbClr val="000000">
                      <a:alpha val="43137"/>
                    </a:srgbClr>
                  </a:outerShdw>
                </a:effectLst>
              </a:rPr>
              <a:t>Resultados</a:t>
            </a:r>
            <a:r>
              <a:rPr lang="en-US" sz="1600" b="1" dirty="0" smtClean="0">
                <a:solidFill>
                  <a:srgbClr val="00B050"/>
                </a:solidFill>
                <a:effectLst>
                  <a:outerShdw blurRad="38100" dist="38100" dir="2700000" algn="tl">
                    <a:srgbClr val="000000">
                      <a:alpha val="43137"/>
                    </a:srgbClr>
                  </a:outerShdw>
                </a:effectLst>
              </a:rPr>
              <a:t> de la </a:t>
            </a:r>
            <a:r>
              <a:rPr lang="en-US" sz="1600" b="1" dirty="0" err="1" smtClean="0">
                <a:solidFill>
                  <a:srgbClr val="00B050"/>
                </a:solidFill>
                <a:effectLst>
                  <a:outerShdw blurRad="38100" dist="38100" dir="2700000" algn="tl">
                    <a:srgbClr val="000000">
                      <a:alpha val="43137"/>
                    </a:srgbClr>
                  </a:outerShdw>
                </a:effectLst>
              </a:rPr>
              <a:t>consola</a:t>
            </a:r>
            <a:endParaRPr lang="es-CO" sz="1600" b="1" dirty="0">
              <a:solidFill>
                <a:srgbClr val="00B050"/>
              </a:solidFill>
              <a:effectLst>
                <a:outerShdw blurRad="38100" dist="38100" dir="2700000" algn="tl">
                  <a:srgbClr val="000000">
                    <a:alpha val="43137"/>
                  </a:srgbClr>
                </a:outerShdw>
              </a:effectLst>
            </a:endParaRPr>
          </a:p>
        </p:txBody>
      </p:sp>
      <p:cxnSp>
        <p:nvCxnSpPr>
          <p:cNvPr id="4" name="Straight Arrow Connector 3"/>
          <p:cNvCxnSpPr>
            <a:endCxn id="2" idx="2"/>
          </p:cNvCxnSpPr>
          <p:nvPr/>
        </p:nvCxnSpPr>
        <p:spPr>
          <a:xfrm flipV="1">
            <a:off x="6146470" y="4681954"/>
            <a:ext cx="1577769" cy="728247"/>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8" name="Rounded Rectangle 7"/>
          <p:cNvSpPr/>
          <p:nvPr/>
        </p:nvSpPr>
        <p:spPr>
          <a:xfrm>
            <a:off x="3352800" y="1219200"/>
            <a:ext cx="609600" cy="3048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10" name="Rectangle 9"/>
          <p:cNvSpPr/>
          <p:nvPr/>
        </p:nvSpPr>
        <p:spPr>
          <a:xfrm>
            <a:off x="5992091" y="1219200"/>
            <a:ext cx="3151909" cy="1200329"/>
          </a:xfrm>
          <a:prstGeom prst="rect">
            <a:avLst/>
          </a:prstGeom>
          <a:noFill/>
        </p:spPr>
        <p:txBody>
          <a:bodyPr wrap="square" lIns="91440" tIns="45720" rIns="91440" bIns="45720">
            <a:spAutoFit/>
          </a:bodyPr>
          <a:lstStyle/>
          <a:p>
            <a:pPr algn="ctr"/>
            <a:r>
              <a:rPr lang="en-US" sz="36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Análisis</a:t>
            </a: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a:t>
            </a:r>
            <a:r>
              <a:rPr lang="en-US" sz="36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Descriptivo</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25016108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366" t="9852" r="40154" b="34416"/>
          <a:stretch/>
        </p:blipFill>
        <p:spPr bwMode="auto">
          <a:xfrm>
            <a:off x="1676400" y="1447800"/>
            <a:ext cx="5699166" cy="46641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ounded Rectangle 1"/>
          <p:cNvSpPr/>
          <p:nvPr/>
        </p:nvSpPr>
        <p:spPr>
          <a:xfrm>
            <a:off x="4516087" y="2718955"/>
            <a:ext cx="579417"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4" name="Rectangle 3"/>
          <p:cNvSpPr/>
          <p:nvPr/>
        </p:nvSpPr>
        <p:spPr>
          <a:xfrm>
            <a:off x="-107135" y="265667"/>
            <a:ext cx="5202639" cy="646331"/>
          </a:xfrm>
          <a:prstGeom prst="rect">
            <a:avLst/>
          </a:prstGeom>
          <a:noFill/>
        </p:spPr>
        <p:txBody>
          <a:bodyPr wrap="square" lIns="91440" tIns="45720" rIns="91440" bIns="45720">
            <a:spAutoFit/>
          </a:bodyPr>
          <a:lstStyle/>
          <a:p>
            <a:pPr algn="ctr"/>
            <a:r>
              <a:rPr lang="en-US" sz="36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Control de </a:t>
            </a:r>
            <a:r>
              <a:rPr lang="en-US" sz="36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Calidad</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6" name="Action Button: Help 5">
            <a:hlinkClick r:id="" action="ppaction://noaction" highlightClick="1"/>
          </p:cNvPr>
          <p:cNvSpPr/>
          <p:nvPr/>
        </p:nvSpPr>
        <p:spPr>
          <a:xfrm>
            <a:off x="7038050" y="4524292"/>
            <a:ext cx="304800" cy="304800"/>
          </a:xfrm>
          <a:prstGeom prst="actionButtonHelp">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cxnSp>
        <p:nvCxnSpPr>
          <p:cNvPr id="9" name="Straight Arrow Connector 8"/>
          <p:cNvCxnSpPr>
            <a:endCxn id="6" idx="2"/>
          </p:cNvCxnSpPr>
          <p:nvPr/>
        </p:nvCxnSpPr>
        <p:spPr>
          <a:xfrm>
            <a:off x="6629400" y="4600492"/>
            <a:ext cx="408650" cy="762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cxnSp>
        <p:nvCxnSpPr>
          <p:cNvPr id="11" name="Straight Arrow Connector 10"/>
          <p:cNvCxnSpPr>
            <a:endCxn id="6" idx="2"/>
          </p:cNvCxnSpPr>
          <p:nvPr/>
        </p:nvCxnSpPr>
        <p:spPr>
          <a:xfrm flipV="1">
            <a:off x="6629400" y="4676692"/>
            <a:ext cx="408650" cy="152400"/>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spTree>
    <p:extLst>
      <p:ext uri="{BB962C8B-B14F-4D97-AF65-F5344CB8AC3E}">
        <p14:creationId xmlns:p14="http://schemas.microsoft.com/office/powerpoint/2010/main" val="283470426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Rectangle 1"/>
              <p:cNvSpPr/>
              <p:nvPr/>
            </p:nvSpPr>
            <p:spPr>
              <a:xfrm>
                <a:off x="228600" y="1295400"/>
                <a:ext cx="8610600" cy="5016758"/>
              </a:xfrm>
              <a:prstGeom prst="rect">
                <a:avLst/>
              </a:prstGeom>
            </p:spPr>
            <p:txBody>
              <a:bodyPr wrap="square">
                <a:spAutoFit/>
              </a:bodyPr>
              <a:lstStyle/>
              <a:p>
                <a:pPr marL="285750" lvl="0" indent="-285750" algn="just">
                  <a:buFont typeface="Wingdings" panose="05000000000000000000" pitchFamily="2" charset="2"/>
                  <a:buChar char="Ø"/>
                </a:pPr>
                <a:r>
                  <a:rPr lang="es-CO" sz="1600" b="1" dirty="0">
                    <a:solidFill>
                      <a:srgbClr val="00B050"/>
                    </a:solidFill>
                    <a:effectLst>
                      <a:outerShdw blurRad="38100" dist="38100" dir="2700000" algn="tl">
                        <a:srgbClr val="000000">
                          <a:alpha val="43137"/>
                        </a:srgbClr>
                      </a:outerShdw>
                    </a:effectLst>
                  </a:rPr>
                  <a:t>%  Datos atípicos: </a:t>
                </a:r>
                <a:r>
                  <a:rPr lang="es-CO" sz="1600" dirty="0"/>
                  <a:t>Se definen como el porcentaje de datos que no se encuentran dentro del siguiente intervalo [</a:t>
                </a:r>
                <a14:m>
                  <m:oMath xmlns:m="http://schemas.openxmlformats.org/officeDocument/2006/math">
                    <m:acc>
                      <m:accPr>
                        <m:chr m:val="̅"/>
                        <m:ctrlPr>
                          <a:rPr lang="es-CO" sz="1600" i="1">
                            <a:latin typeface="Cambria Math" panose="02040503050406030204" pitchFamily="18" charset="0"/>
                          </a:rPr>
                        </m:ctrlPr>
                      </m:accPr>
                      <m:e>
                        <m:r>
                          <a:rPr lang="es-CO" sz="1600" i="1">
                            <a:latin typeface="Cambria Math"/>
                          </a:rPr>
                          <m:t>𝑥</m:t>
                        </m:r>
                      </m:e>
                    </m:acc>
                    <m:r>
                      <a:rPr lang="es-CO" sz="1600" i="1">
                        <a:latin typeface="Cambria Math"/>
                      </a:rPr>
                      <m:t>±3</m:t>
                    </m:r>
                    <m:r>
                      <a:rPr lang="es-CO" sz="1600" i="1">
                        <a:latin typeface="Cambria Math"/>
                      </a:rPr>
                      <m:t>𝑠</m:t>
                    </m:r>
                  </m:oMath>
                </a14:m>
                <a:r>
                  <a:rPr lang="es-CO" sz="1600" dirty="0"/>
                  <a:t>], donde </a:t>
                </a:r>
                <a14:m>
                  <m:oMath xmlns:m="http://schemas.openxmlformats.org/officeDocument/2006/math">
                    <m:acc>
                      <m:accPr>
                        <m:chr m:val="̅"/>
                        <m:ctrlPr>
                          <a:rPr lang="es-CO" sz="1600" i="1">
                            <a:latin typeface="Cambria Math" panose="02040503050406030204" pitchFamily="18" charset="0"/>
                          </a:rPr>
                        </m:ctrlPr>
                      </m:accPr>
                      <m:e>
                        <m:r>
                          <a:rPr lang="es-CO" sz="1600" i="1">
                            <a:latin typeface="Cambria Math"/>
                          </a:rPr>
                          <m:t>𝑥</m:t>
                        </m:r>
                      </m:e>
                    </m:acc>
                  </m:oMath>
                </a14:m>
                <a:r>
                  <a:rPr lang="es-CO" sz="1600" dirty="0"/>
                  <a:t>  y </a:t>
                </a:r>
                <a14:m>
                  <m:oMath xmlns:m="http://schemas.openxmlformats.org/officeDocument/2006/math">
                    <m:r>
                      <a:rPr lang="es-CO" sz="1600" i="1">
                        <a:latin typeface="Cambria Math"/>
                      </a:rPr>
                      <m:t>𝑠</m:t>
                    </m:r>
                  </m:oMath>
                </a14:m>
                <a:r>
                  <a:rPr lang="es-CO" sz="1600" dirty="0"/>
                  <a:t>  es el promedio muestral y la desviación estándar muestral de la variable a validar respectivamente. </a:t>
                </a:r>
                <a:r>
                  <a:rPr lang="es-CO" sz="1600" b="1" i="1" u="sng" dirty="0"/>
                  <a:t>Nota:</a:t>
                </a:r>
                <a:r>
                  <a:rPr lang="es-CO" sz="1600" i="1" dirty="0"/>
                  <a:t> Este criterio no es recomendable para la variable precipitación ya que su distribución suele ser asimétrica.</a:t>
                </a:r>
                <a:endParaRPr lang="es-CO" sz="1600" dirty="0"/>
              </a:p>
              <a:p>
                <a:pPr algn="just"/>
                <a:endParaRPr lang="es-CO" sz="1600" dirty="0"/>
              </a:p>
              <a:p>
                <a:pPr marL="285750" lvl="0" indent="-285750" algn="just">
                  <a:buFont typeface="Wingdings" panose="05000000000000000000" pitchFamily="2" charset="2"/>
                  <a:buChar char="Ø"/>
                </a:pPr>
                <a:r>
                  <a:rPr lang="es-CO" sz="1600" b="1" dirty="0">
                    <a:solidFill>
                      <a:srgbClr val="00B050"/>
                    </a:solidFill>
                    <a:effectLst>
                      <a:outerShdw blurRad="38100" dist="38100" dir="2700000" algn="tl">
                        <a:srgbClr val="000000">
                          <a:alpha val="43137"/>
                        </a:srgbClr>
                      </a:outerShdw>
                    </a:effectLst>
                  </a:rPr>
                  <a:t>%  Datos fuera del rango: </a:t>
                </a:r>
                <a:r>
                  <a:rPr lang="es-CO" sz="1600" dirty="0"/>
                  <a:t>Indica el porcentaje de datos que se encuentran por fuera de los límites definidos para el rango de la variable. Los datos identificados para este criterio serán automáticamente reemplazados por </a:t>
                </a:r>
                <a:r>
                  <a:rPr lang="es-CO" sz="1600" dirty="0" err="1"/>
                  <a:t>NA’s</a:t>
                </a:r>
                <a:r>
                  <a:rPr lang="es-CO" sz="1600" dirty="0"/>
                  <a:t>.</a:t>
                </a:r>
              </a:p>
              <a:p>
                <a:pPr marL="285750" indent="-285750" algn="just">
                  <a:buFont typeface="Wingdings" panose="05000000000000000000" pitchFamily="2" charset="2"/>
                  <a:buChar char="Ø"/>
                </a:pPr>
                <a:endParaRPr lang="es-CO" sz="1600" dirty="0"/>
              </a:p>
              <a:p>
                <a:pPr marL="285750" lvl="0" indent="-285750" algn="just">
                  <a:buFont typeface="Wingdings" panose="05000000000000000000" pitchFamily="2" charset="2"/>
                  <a:buChar char="Ø"/>
                </a:pPr>
                <a:r>
                  <a:rPr lang="es-CO" sz="1600" b="1" dirty="0">
                    <a:solidFill>
                      <a:srgbClr val="00B050"/>
                    </a:solidFill>
                    <a:effectLst>
                      <a:outerShdw blurRad="38100" dist="38100" dir="2700000" algn="tl">
                        <a:srgbClr val="000000">
                          <a:alpha val="43137"/>
                        </a:srgbClr>
                      </a:outerShdw>
                    </a:effectLst>
                  </a:rPr>
                  <a:t>% Datos </a:t>
                </a:r>
                <a:r>
                  <a:rPr lang="es-CO" sz="1600" b="1" dirty="0" err="1">
                    <a:solidFill>
                      <a:srgbClr val="00B050"/>
                    </a:solidFill>
                    <a:effectLst>
                      <a:outerShdw blurRad="38100" dist="38100" dir="2700000" algn="tl">
                        <a:srgbClr val="000000">
                          <a:alpha val="43137"/>
                        </a:srgbClr>
                      </a:outerShdw>
                    </a:effectLst>
                  </a:rPr>
                  <a:t>tmax</a:t>
                </a:r>
                <a:r>
                  <a:rPr lang="es-CO" sz="1600" b="1" dirty="0">
                    <a:solidFill>
                      <a:srgbClr val="00B050"/>
                    </a:solidFill>
                    <a:effectLst>
                      <a:outerShdw blurRad="38100" dist="38100" dir="2700000" algn="tl">
                        <a:srgbClr val="000000">
                          <a:alpha val="43137"/>
                        </a:srgbClr>
                      </a:outerShdw>
                    </a:effectLst>
                  </a:rPr>
                  <a:t>&lt;</a:t>
                </a:r>
                <a:r>
                  <a:rPr lang="es-CO" sz="1600" b="1" dirty="0" err="1">
                    <a:solidFill>
                      <a:srgbClr val="00B050"/>
                    </a:solidFill>
                    <a:effectLst>
                      <a:outerShdw blurRad="38100" dist="38100" dir="2700000" algn="tl">
                        <a:srgbClr val="000000">
                          <a:alpha val="43137"/>
                        </a:srgbClr>
                      </a:outerShdw>
                    </a:effectLst>
                  </a:rPr>
                  <a:t>tmin</a:t>
                </a:r>
                <a:r>
                  <a:rPr lang="es-CO" sz="1600" b="1" dirty="0">
                    <a:solidFill>
                      <a:srgbClr val="00B050"/>
                    </a:solidFill>
                    <a:effectLst>
                      <a:outerShdw blurRad="38100" dist="38100" dir="2700000" algn="tl">
                        <a:srgbClr val="000000">
                          <a:alpha val="43137"/>
                        </a:srgbClr>
                      </a:outerShdw>
                    </a:effectLst>
                  </a:rPr>
                  <a:t>: </a:t>
                </a:r>
                <a:r>
                  <a:rPr lang="es-CO" sz="1600" dirty="0"/>
                  <a:t>Se calcula únicamente para temperaturas e indica el porcentaje de datos en los que la temperatura máxima fue menor que la temperatura mínima en la misma fecha.  Los datos identificados para este criterio serán automáticamente reemplazados por </a:t>
                </a:r>
                <a:r>
                  <a:rPr lang="es-CO" sz="1600" dirty="0" err="1"/>
                  <a:t>NA’s</a:t>
                </a:r>
                <a:r>
                  <a:rPr lang="es-CO" sz="1600" dirty="0"/>
                  <a:t>.</a:t>
                </a:r>
              </a:p>
              <a:p>
                <a:pPr algn="just"/>
                <a:endParaRPr lang="es-CO" sz="1600" dirty="0"/>
              </a:p>
              <a:p>
                <a:pPr marL="285750" lvl="0" indent="-285750" algn="just">
                  <a:buFont typeface="Wingdings" panose="05000000000000000000" pitchFamily="2" charset="2"/>
                  <a:buChar char="Ø"/>
                </a:pPr>
                <a:r>
                  <a:rPr lang="es-CO" sz="1600" b="1" dirty="0">
                    <a:solidFill>
                      <a:srgbClr val="00B050"/>
                    </a:solidFill>
                    <a:effectLst>
                      <a:outerShdw blurRad="38100" dist="38100" dir="2700000" algn="tl">
                        <a:srgbClr val="000000">
                          <a:alpha val="43137"/>
                        </a:srgbClr>
                      </a:outerShdw>
                    </a:effectLst>
                  </a:rPr>
                  <a:t>% Datos variación≥10 (TM_10): </a:t>
                </a:r>
                <a:r>
                  <a:rPr lang="es-CO" sz="1600" dirty="0"/>
                  <a:t>Sólo se calcula para la </a:t>
                </a:r>
                <a:r>
                  <a:rPr lang="es-CO" sz="1600" b="1" i="1" dirty="0"/>
                  <a:t>variable temperatura</a:t>
                </a:r>
                <a:r>
                  <a:rPr lang="es-CO" sz="1600" dirty="0"/>
                  <a:t>, y éste nos indica el porcentaje de días en los cuales la variación de un dato de temperatura con respecto a otro fue mayor o igual a 10ºC.</a:t>
                </a:r>
              </a:p>
              <a:p>
                <a:pPr algn="just"/>
                <a:endParaRPr lang="es-CO" sz="1600" dirty="0"/>
              </a:p>
              <a:p>
                <a:pPr marL="285750" lvl="0" indent="-285750" algn="just">
                  <a:buFont typeface="Wingdings" panose="05000000000000000000" pitchFamily="2" charset="2"/>
                  <a:buChar char="Ø"/>
                </a:pPr>
                <a:r>
                  <a:rPr lang="es-CO" sz="1600" b="1" dirty="0">
                    <a:solidFill>
                      <a:srgbClr val="00B050"/>
                    </a:solidFill>
                    <a:effectLst>
                      <a:outerShdw blurRad="38100" dist="38100" dir="2700000" algn="tl">
                        <a:srgbClr val="000000">
                          <a:alpha val="43137"/>
                        </a:srgbClr>
                      </a:outerShdw>
                    </a:effectLst>
                  </a:rPr>
                  <a:t>% Datos consecutivos: </a:t>
                </a:r>
                <a:r>
                  <a:rPr lang="es-CO" sz="1600" dirty="0"/>
                  <a:t>Identifica los datos iguales en un período mayor a cinco días consecutivos en la serie analizada y éstos son reemplazados por </a:t>
                </a:r>
                <a:r>
                  <a:rPr lang="es-CO" sz="1600" dirty="0" err="1"/>
                  <a:t>NA’s</a:t>
                </a:r>
                <a:r>
                  <a:rPr lang="es-CO" sz="1600" dirty="0"/>
                  <a:t>.</a:t>
                </a:r>
              </a:p>
            </p:txBody>
          </p:sp>
        </mc:Choice>
        <mc:Fallback xmlns="">
          <p:sp>
            <p:nvSpPr>
              <p:cNvPr id="2" name="Rectangle 1"/>
              <p:cNvSpPr>
                <a:spLocks noRot="1" noChangeAspect="1" noMove="1" noResize="1" noEditPoints="1" noAdjustHandles="1" noChangeArrowheads="1" noChangeShapeType="1" noTextEdit="1"/>
              </p:cNvSpPr>
              <p:nvPr/>
            </p:nvSpPr>
            <p:spPr>
              <a:xfrm>
                <a:off x="228600" y="1295400"/>
                <a:ext cx="8610600" cy="5016758"/>
              </a:xfrm>
              <a:prstGeom prst="rect">
                <a:avLst/>
              </a:prstGeom>
              <a:blipFill rotWithShape="0">
                <a:blip r:embed="rId2"/>
                <a:stretch>
                  <a:fillRect l="-354" t="-487" r="-354" b="-608"/>
                </a:stretch>
              </a:blipFill>
            </p:spPr>
            <p:txBody>
              <a:bodyPr/>
              <a:lstStyle/>
              <a:p>
                <a:r>
                  <a:rPr lang="es-CO">
                    <a:noFill/>
                  </a:rPr>
                  <a:t> </a:t>
                </a:r>
              </a:p>
            </p:txBody>
          </p:sp>
        </mc:Fallback>
      </mc:AlternateContent>
      <p:sp>
        <p:nvSpPr>
          <p:cNvPr id="3" name="Rectangle 2"/>
          <p:cNvSpPr/>
          <p:nvPr/>
        </p:nvSpPr>
        <p:spPr>
          <a:xfrm>
            <a:off x="968062" y="200189"/>
            <a:ext cx="4523509" cy="646331"/>
          </a:xfrm>
          <a:prstGeom prst="rect">
            <a:avLst/>
          </a:prstGeom>
          <a:noFill/>
        </p:spPr>
        <p:txBody>
          <a:bodyPr wrap="square" lIns="91440" tIns="45720" rIns="91440" bIns="45720">
            <a:spAutoFit/>
          </a:bodyPr>
          <a:lstStyle/>
          <a:p>
            <a:pPr algn="ctr"/>
            <a:r>
              <a:rPr lang="en-US" sz="36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Criterios de </a:t>
            </a:r>
            <a:r>
              <a:rPr lang="en-US" sz="3600" b="1" dirty="0" err="1">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t>
            </a:r>
            <a:r>
              <a:rPr lang="en-US" sz="36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alidad</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Tree>
    <p:extLst>
      <p:ext uri="{BB962C8B-B14F-4D97-AF65-F5344CB8AC3E}">
        <p14:creationId xmlns:p14="http://schemas.microsoft.com/office/powerpoint/2010/main" val="321234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4516087" y="2718955"/>
            <a:ext cx="579417" cy="2286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4" name="Rectangle 3"/>
          <p:cNvSpPr/>
          <p:nvPr/>
        </p:nvSpPr>
        <p:spPr>
          <a:xfrm>
            <a:off x="772733" y="202946"/>
            <a:ext cx="4661726" cy="646331"/>
          </a:xfrm>
          <a:prstGeom prst="rect">
            <a:avLst/>
          </a:prstGeom>
          <a:noFill/>
        </p:spPr>
        <p:txBody>
          <a:bodyPr wrap="square" lIns="91440" tIns="45720" rIns="91440" bIns="45720">
            <a:spAutoFit/>
          </a:bodyPr>
          <a:lstStyle/>
          <a:p>
            <a:pPr algn="ctr"/>
            <a:r>
              <a:rPr lang="en-US" sz="36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Control de </a:t>
            </a:r>
            <a:r>
              <a:rPr lang="en-US" sz="36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Calidad</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 r="30247"/>
          <a:stretch/>
        </p:blipFill>
        <p:spPr bwMode="auto">
          <a:xfrm>
            <a:off x="592777" y="1371848"/>
            <a:ext cx="7102434" cy="226695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7"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9394" t="17592"/>
          <a:stretch/>
        </p:blipFill>
        <p:spPr bwMode="auto">
          <a:xfrm>
            <a:off x="592777" y="4037610"/>
            <a:ext cx="3116407" cy="186813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Rounded Rectangle 2"/>
          <p:cNvSpPr/>
          <p:nvPr/>
        </p:nvSpPr>
        <p:spPr>
          <a:xfrm>
            <a:off x="4207823" y="2819400"/>
            <a:ext cx="516577" cy="107373"/>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
        <p:nvSpPr>
          <p:cNvPr id="9" name="Rounded Rectangle 8"/>
          <p:cNvSpPr/>
          <p:nvPr/>
        </p:nvSpPr>
        <p:spPr>
          <a:xfrm>
            <a:off x="4205844" y="3086100"/>
            <a:ext cx="516577" cy="114300"/>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s-CO"/>
          </a:p>
        </p:txBody>
      </p:sp>
    </p:spTree>
    <p:extLst>
      <p:ext uri="{BB962C8B-B14F-4D97-AF65-F5344CB8AC3E}">
        <p14:creationId xmlns:p14="http://schemas.microsoft.com/office/powerpoint/2010/main" val="2480602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28788" y="136879"/>
            <a:ext cx="6876892" cy="646331"/>
          </a:xfrm>
          <a:prstGeom prst="rect">
            <a:avLst/>
          </a:prstGeom>
          <a:noFill/>
        </p:spPr>
        <p:txBody>
          <a:bodyPr wrap="square" lIns="91440" tIns="45720" rIns="91440" bIns="45720">
            <a:spAutoFit/>
          </a:bodyPr>
          <a:lstStyle/>
          <a:p>
            <a:pPr algn="ctr"/>
            <a:r>
              <a:rPr lang="en-US" sz="36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Análisis</a:t>
            </a:r>
            <a:r>
              <a:rPr lang="en-US" sz="36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de </a:t>
            </a:r>
            <a:r>
              <a:rPr lang="en-US" sz="36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Homogeneidad</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0697" r="23953" b="16423"/>
          <a:stretch/>
        </p:blipFill>
        <p:spPr bwMode="auto">
          <a:xfrm>
            <a:off x="33647" y="1226260"/>
            <a:ext cx="6963889" cy="533905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7149936" y="2362201"/>
            <a:ext cx="1994064" cy="1447799"/>
          </a:xfrm>
          <a:prstGeom prst="rect">
            <a:avLst/>
          </a:prstGeom>
          <a:noFill/>
        </p:spPr>
        <p:txBody>
          <a:bodyPr wrap="square" rtlCol="0">
            <a:spAutoFit/>
          </a:bodyPr>
          <a:lstStyle/>
          <a:p>
            <a:r>
              <a:rPr lang="en-US" sz="1800" b="1" dirty="0" err="1" smtClean="0">
                <a:solidFill>
                  <a:srgbClr val="00B050"/>
                </a:solidFill>
                <a:effectLst>
                  <a:outerShdw blurRad="38100" dist="38100" dir="2700000" algn="tl">
                    <a:srgbClr val="000000">
                      <a:alpha val="43137"/>
                    </a:srgbClr>
                  </a:outerShdw>
                </a:effectLst>
              </a:rPr>
              <a:t>Recuerda</a:t>
            </a:r>
            <a:r>
              <a:rPr lang="en-US" sz="1800" b="1" dirty="0" smtClean="0">
                <a:solidFill>
                  <a:srgbClr val="00B050"/>
                </a:solidFill>
                <a:effectLst>
                  <a:outerShdw blurRad="38100" dist="38100" dir="2700000" algn="tl">
                    <a:srgbClr val="000000">
                      <a:alpha val="43137"/>
                    </a:srgbClr>
                  </a:outerShdw>
                </a:effectLst>
              </a:rPr>
              <a:t>:</a:t>
            </a:r>
          </a:p>
          <a:p>
            <a:endParaRPr lang="en-US" dirty="0"/>
          </a:p>
          <a:p>
            <a:r>
              <a:rPr lang="en-US" dirty="0" smtClean="0"/>
              <a:t>Si el valor-p </a:t>
            </a:r>
            <a:r>
              <a:rPr lang="en-US" b="1" dirty="0" smtClean="0">
                <a:effectLst>
                  <a:outerShdw blurRad="38100" dist="38100" dir="2700000" algn="tl">
                    <a:srgbClr val="000000">
                      <a:alpha val="43137"/>
                    </a:srgbClr>
                  </a:outerShdw>
                </a:effectLst>
              </a:rPr>
              <a:t>&lt;</a:t>
            </a:r>
            <a:r>
              <a:rPr lang="en-US" dirty="0" smtClean="0"/>
              <a:t> </a:t>
            </a:r>
            <a:r>
              <a:rPr lang="en-US" dirty="0" err="1" smtClean="0"/>
              <a:t>Nivel</a:t>
            </a:r>
            <a:r>
              <a:rPr lang="en-US" dirty="0" smtClean="0"/>
              <a:t> de </a:t>
            </a:r>
            <a:r>
              <a:rPr lang="en-US" dirty="0" err="1" smtClean="0"/>
              <a:t>significancia</a:t>
            </a:r>
            <a:r>
              <a:rPr lang="en-US" dirty="0" smtClean="0"/>
              <a:t>, </a:t>
            </a:r>
            <a:r>
              <a:rPr lang="en-US" dirty="0" err="1" smtClean="0"/>
              <a:t>entonces</a:t>
            </a:r>
            <a:r>
              <a:rPr lang="en-US" dirty="0" smtClean="0"/>
              <a:t> se </a:t>
            </a:r>
            <a:r>
              <a:rPr lang="en-US" dirty="0" err="1" smtClean="0"/>
              <a:t>rechaza</a:t>
            </a:r>
            <a:r>
              <a:rPr lang="en-US" dirty="0" smtClean="0"/>
              <a:t> la </a:t>
            </a:r>
            <a:r>
              <a:rPr lang="en-US" dirty="0" err="1" smtClean="0"/>
              <a:t>hipótesis</a:t>
            </a:r>
            <a:r>
              <a:rPr lang="en-US" dirty="0" smtClean="0"/>
              <a:t> </a:t>
            </a:r>
            <a:r>
              <a:rPr lang="en-US" dirty="0" err="1" smtClean="0"/>
              <a:t>nula</a:t>
            </a:r>
            <a:r>
              <a:rPr lang="en-US" dirty="0" smtClean="0"/>
              <a:t>  </a:t>
            </a:r>
            <a:endParaRPr lang="es-CO" dirty="0"/>
          </a:p>
        </p:txBody>
      </p:sp>
    </p:spTree>
    <p:extLst>
      <p:ext uri="{BB962C8B-B14F-4D97-AF65-F5344CB8AC3E}">
        <p14:creationId xmlns:p14="http://schemas.microsoft.com/office/powerpoint/2010/main" val="257374862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71600"/>
            <a:ext cx="5499588" cy="44961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1199" y="111121"/>
            <a:ext cx="6271585" cy="646331"/>
          </a:xfrm>
          <a:prstGeom prst="rect">
            <a:avLst/>
          </a:prstGeom>
          <a:noFill/>
        </p:spPr>
        <p:txBody>
          <a:bodyPr wrap="square" lIns="91440" tIns="45720" rIns="91440" bIns="45720">
            <a:spAutoFit/>
          </a:bodyPr>
          <a:lstStyle/>
          <a:p>
            <a:pPr algn="ctr"/>
            <a:r>
              <a:rPr lang="en-US" sz="36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Cálculo</a:t>
            </a:r>
            <a:r>
              <a:rPr lang="en-US" sz="36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de </a:t>
            </a:r>
            <a:r>
              <a:rPr lang="en-US" sz="36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indicadores</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5" name="TextBox 4"/>
          <p:cNvSpPr txBox="1"/>
          <p:nvPr/>
        </p:nvSpPr>
        <p:spPr>
          <a:xfrm>
            <a:off x="6071570" y="1480616"/>
            <a:ext cx="2920030" cy="4278094"/>
          </a:xfrm>
          <a:prstGeom prst="rect">
            <a:avLst/>
          </a:prstGeom>
          <a:noFill/>
        </p:spPr>
        <p:txBody>
          <a:bodyPr wrap="square" rtlCol="0">
            <a:spAutoFit/>
          </a:bodyPr>
          <a:lstStyle/>
          <a:p>
            <a:pPr algn="just"/>
            <a:r>
              <a:rPr lang="en-US" sz="1600" b="1" dirty="0" smtClean="0">
                <a:solidFill>
                  <a:srgbClr val="00B050"/>
                </a:solidFill>
                <a:effectLst>
                  <a:outerShdw blurRad="38100" dist="38100" dir="2700000" algn="tl">
                    <a:srgbClr val="000000">
                      <a:alpha val="43137"/>
                    </a:srgbClr>
                  </a:outerShdw>
                </a:effectLst>
              </a:rPr>
              <a:t>Ind. </a:t>
            </a:r>
            <a:r>
              <a:rPr lang="en-US" sz="1600" b="1" dirty="0" err="1" smtClean="0">
                <a:solidFill>
                  <a:srgbClr val="00B050"/>
                </a:solidFill>
                <a:effectLst>
                  <a:outerShdw blurRad="38100" dist="38100" dir="2700000" algn="tl">
                    <a:srgbClr val="000000">
                      <a:alpha val="43137"/>
                    </a:srgbClr>
                  </a:outerShdw>
                </a:effectLst>
              </a:rPr>
              <a:t>Climáticos</a:t>
            </a:r>
            <a:endParaRPr lang="es-CO" sz="1600" b="1" dirty="0" smtClean="0">
              <a:solidFill>
                <a:srgbClr val="00B050"/>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sz="1600" dirty="0" smtClean="0"/>
              <a:t>En la casilla </a:t>
            </a:r>
            <a:r>
              <a:rPr lang="es-CO" sz="1600" b="1" dirty="0" smtClean="0"/>
              <a:t>Valor</a:t>
            </a:r>
            <a:r>
              <a:rPr lang="es-CO" sz="1600" dirty="0" smtClean="0"/>
              <a:t> se ingresa el valor crítico para el cual se desea calcular el indicador.</a:t>
            </a:r>
          </a:p>
          <a:p>
            <a:pPr marL="285750" indent="-285750" algn="just">
              <a:buFont typeface="Wingdings" panose="05000000000000000000" pitchFamily="2" charset="2"/>
              <a:buChar char="Ø"/>
            </a:pPr>
            <a:endParaRPr lang="es-CO" sz="1600" dirty="0" smtClean="0"/>
          </a:p>
          <a:p>
            <a:pPr marL="285750" indent="-285750" algn="just">
              <a:buFont typeface="Wingdings" panose="05000000000000000000" pitchFamily="2" charset="2"/>
              <a:buChar char="Ø"/>
            </a:pPr>
            <a:r>
              <a:rPr lang="es-CO" sz="1600" dirty="0" smtClean="0"/>
              <a:t>En </a:t>
            </a:r>
            <a:r>
              <a:rPr lang="es-CO" sz="1600" b="1" dirty="0" smtClean="0"/>
              <a:t>Días </a:t>
            </a:r>
            <a:r>
              <a:rPr lang="es-CO" sz="1600" b="1" dirty="0" err="1" smtClean="0"/>
              <a:t>consec</a:t>
            </a:r>
            <a:r>
              <a:rPr lang="es-CO" sz="1600" b="1" dirty="0" smtClean="0"/>
              <a:t>. </a:t>
            </a:r>
            <a:r>
              <a:rPr lang="es-CO" sz="1600" dirty="0" smtClean="0"/>
              <a:t>se ingresa el número de días consecutivos que se desea encontrar una temperatura o precipitación, según se el caso.</a:t>
            </a:r>
          </a:p>
          <a:p>
            <a:pPr algn="just"/>
            <a:endParaRPr lang="en-US" sz="1600" dirty="0" smtClean="0"/>
          </a:p>
          <a:p>
            <a:pPr algn="just"/>
            <a:r>
              <a:rPr lang="en-US" sz="1600" b="1" dirty="0" smtClean="0">
                <a:solidFill>
                  <a:srgbClr val="00B050"/>
                </a:solidFill>
                <a:effectLst>
                  <a:outerShdw blurRad="38100" dist="38100" dir="2700000" algn="tl">
                    <a:srgbClr val="000000">
                      <a:alpha val="43137"/>
                    </a:srgbClr>
                  </a:outerShdw>
                </a:effectLst>
              </a:rPr>
              <a:t>Ind. </a:t>
            </a:r>
            <a:r>
              <a:rPr lang="en-US" sz="1600" b="1" dirty="0" err="1" smtClean="0">
                <a:solidFill>
                  <a:srgbClr val="00B050"/>
                </a:solidFill>
                <a:effectLst>
                  <a:outerShdw blurRad="38100" dist="38100" dir="2700000" algn="tl">
                    <a:srgbClr val="000000">
                      <a:alpha val="43137"/>
                    </a:srgbClr>
                  </a:outerShdw>
                </a:effectLst>
              </a:rPr>
              <a:t>Agroclimáticos</a:t>
            </a:r>
            <a:endParaRPr lang="en-US" sz="1600" b="1" dirty="0" smtClean="0">
              <a:solidFill>
                <a:srgbClr val="00B050"/>
              </a:solidFill>
              <a:effectLst>
                <a:outerShdw blurRad="38100" dist="38100" dir="2700000" algn="tl">
                  <a:srgbClr val="000000">
                    <a:alpha val="43137"/>
                  </a:srgbClr>
                </a:outerShdw>
              </a:effectLst>
            </a:endParaRPr>
          </a:p>
          <a:p>
            <a:pPr marL="285750" indent="-285750" algn="just">
              <a:buFont typeface="Wingdings" panose="05000000000000000000" pitchFamily="2" charset="2"/>
              <a:buChar char="Ø"/>
            </a:pPr>
            <a:r>
              <a:rPr lang="es-CO" sz="1600" dirty="0" smtClean="0"/>
              <a:t>El campo de </a:t>
            </a:r>
            <a:r>
              <a:rPr lang="es-CO" sz="1600" b="1" dirty="0" err="1" smtClean="0"/>
              <a:t>Temp</a:t>
            </a:r>
            <a:r>
              <a:rPr lang="es-CO" sz="1600" b="1" dirty="0" smtClean="0"/>
              <a:t>. Base </a:t>
            </a:r>
            <a:r>
              <a:rPr lang="es-CO" sz="1600" dirty="0" smtClean="0"/>
              <a:t>se llena de acuerdo al cultivo de interés.</a:t>
            </a:r>
            <a:endParaRPr lang="es-CO" sz="1600" dirty="0"/>
          </a:p>
        </p:txBody>
      </p:sp>
    </p:spTree>
    <p:extLst>
      <p:ext uri="{BB962C8B-B14F-4D97-AF65-F5344CB8AC3E}">
        <p14:creationId xmlns:p14="http://schemas.microsoft.com/office/powerpoint/2010/main" val="84320690"/>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Rectangle 3"/>
          <p:cNvSpPr/>
          <p:nvPr/>
        </p:nvSpPr>
        <p:spPr>
          <a:xfrm>
            <a:off x="123774" y="99036"/>
            <a:ext cx="5859461" cy="646331"/>
          </a:xfrm>
          <a:prstGeom prst="rect">
            <a:avLst/>
          </a:prstGeom>
          <a:noFill/>
        </p:spPr>
        <p:txBody>
          <a:bodyPr wrap="square" lIns="91440" tIns="45720" rIns="91440" bIns="45720">
            <a:spAutoFit/>
          </a:bodyPr>
          <a:lstStyle/>
          <a:p>
            <a:pPr algn="ctr"/>
            <a:r>
              <a:rPr lang="en-US" sz="36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Indicadores</a:t>
            </a:r>
            <a:r>
              <a:rPr lang="en-US" sz="3600" b="1" cap="none" spc="0"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a:t>
            </a:r>
            <a:r>
              <a:rPr lang="en-US" sz="36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Climáticos</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grpSp>
        <p:nvGrpSpPr>
          <p:cNvPr id="5" name="Group 4"/>
          <p:cNvGrpSpPr/>
          <p:nvPr/>
        </p:nvGrpSpPr>
        <p:grpSpPr>
          <a:xfrm>
            <a:off x="3000747" y="1316182"/>
            <a:ext cx="3496355" cy="1914033"/>
            <a:chOff x="3000747" y="1316182"/>
            <a:chExt cx="3496355" cy="1914033"/>
          </a:xfrm>
        </p:grpSpPr>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0747" y="1316182"/>
              <a:ext cx="3191246" cy="1902619"/>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7" name="Group 6"/>
            <p:cNvGrpSpPr/>
            <p:nvPr/>
          </p:nvGrpSpPr>
          <p:grpSpPr>
            <a:xfrm>
              <a:off x="5826363" y="2314168"/>
              <a:ext cx="276225" cy="261610"/>
              <a:chOff x="6553200" y="2481590"/>
              <a:chExt cx="276225" cy="261610"/>
            </a:xfrm>
          </p:grpSpPr>
          <p:sp>
            <p:nvSpPr>
              <p:cNvPr id="3" name="Oval 2"/>
              <p:cNvSpPr/>
              <p:nvPr/>
            </p:nvSpPr>
            <p:spPr>
              <a:xfrm>
                <a:off x="6553200" y="2493004"/>
                <a:ext cx="276225" cy="245105"/>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sp>
            <p:nvSpPr>
              <p:cNvPr id="6" name="TextBox 5"/>
              <p:cNvSpPr txBox="1"/>
              <p:nvPr/>
            </p:nvSpPr>
            <p:spPr>
              <a:xfrm>
                <a:off x="6553200" y="2481590"/>
                <a:ext cx="152400" cy="261610"/>
              </a:xfrm>
              <a:prstGeom prst="rect">
                <a:avLst/>
              </a:prstGeom>
              <a:noFill/>
            </p:spPr>
            <p:txBody>
              <a:bodyPr wrap="square" rtlCol="0">
                <a:spAutoFit/>
              </a:bodyPr>
              <a:lstStyle/>
              <a:p>
                <a:r>
                  <a:rPr lang="en-US" sz="1050" b="1" dirty="0" smtClean="0"/>
                  <a:t>1</a:t>
                </a:r>
                <a:endParaRPr lang="es-CO" sz="1050" b="1" dirty="0"/>
              </a:p>
            </p:txBody>
          </p:sp>
        </p:grpSp>
        <p:grpSp>
          <p:nvGrpSpPr>
            <p:cNvPr id="15" name="Group 14"/>
            <p:cNvGrpSpPr/>
            <p:nvPr/>
          </p:nvGrpSpPr>
          <p:grpSpPr>
            <a:xfrm>
              <a:off x="6220877" y="2968605"/>
              <a:ext cx="276225" cy="261610"/>
              <a:chOff x="6553200" y="2481590"/>
              <a:chExt cx="276225" cy="261610"/>
            </a:xfrm>
          </p:grpSpPr>
          <p:sp>
            <p:nvSpPr>
              <p:cNvPr id="16" name="Oval 15"/>
              <p:cNvSpPr/>
              <p:nvPr/>
            </p:nvSpPr>
            <p:spPr>
              <a:xfrm>
                <a:off x="6553200" y="2493004"/>
                <a:ext cx="276225" cy="245105"/>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sp>
            <p:nvSpPr>
              <p:cNvPr id="17" name="TextBox 16"/>
              <p:cNvSpPr txBox="1"/>
              <p:nvPr/>
            </p:nvSpPr>
            <p:spPr>
              <a:xfrm>
                <a:off x="6553200" y="2481590"/>
                <a:ext cx="152400" cy="261610"/>
              </a:xfrm>
              <a:prstGeom prst="rect">
                <a:avLst/>
              </a:prstGeom>
              <a:noFill/>
            </p:spPr>
            <p:txBody>
              <a:bodyPr wrap="square" rtlCol="0">
                <a:spAutoFit/>
              </a:bodyPr>
              <a:lstStyle/>
              <a:p>
                <a:r>
                  <a:rPr lang="en-US" sz="1050" b="1" dirty="0" smtClean="0"/>
                  <a:t>2</a:t>
                </a:r>
                <a:endParaRPr lang="es-CO" sz="1050" b="1" dirty="0"/>
              </a:p>
            </p:txBody>
          </p:sp>
        </p:grpSp>
      </p:grpSp>
      <p:grpSp>
        <p:nvGrpSpPr>
          <p:cNvPr id="8" name="Group 7"/>
          <p:cNvGrpSpPr/>
          <p:nvPr/>
        </p:nvGrpSpPr>
        <p:grpSpPr>
          <a:xfrm>
            <a:off x="231260" y="3505200"/>
            <a:ext cx="4448175" cy="1372962"/>
            <a:chOff x="231260" y="3505200"/>
            <a:chExt cx="4448175" cy="1372962"/>
          </a:xfrm>
        </p:grpSpPr>
        <p:pic>
          <p:nvPicPr>
            <p:cNvPr id="2055" name="Picture 7"/>
            <p:cNvPicPr>
              <a:picLocks noChangeAspect="1" noChangeArrowheads="1"/>
            </p:cNvPicPr>
            <p:nvPr/>
          </p:nvPicPr>
          <p:blipFill rotWithShape="1">
            <a:blip r:embed="rId4">
              <a:extLst>
                <a:ext uri="{28A0092B-C50C-407E-A947-70E740481C1C}">
                  <a14:useLocalDpi xmlns:a14="http://schemas.microsoft.com/office/drawing/2010/main" val="0"/>
                </a:ext>
              </a:extLst>
            </a:blip>
            <a:srcRect t="1" b="5789"/>
            <a:stretch/>
          </p:blipFill>
          <p:spPr bwMode="auto">
            <a:xfrm>
              <a:off x="231260" y="3505200"/>
              <a:ext cx="4448175" cy="1372962"/>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18" name="Group 17"/>
            <p:cNvGrpSpPr/>
            <p:nvPr/>
          </p:nvGrpSpPr>
          <p:grpSpPr>
            <a:xfrm>
              <a:off x="266886" y="3581400"/>
              <a:ext cx="276225" cy="261610"/>
              <a:chOff x="6553200" y="2481590"/>
              <a:chExt cx="276225" cy="261610"/>
            </a:xfrm>
          </p:grpSpPr>
          <p:sp>
            <p:nvSpPr>
              <p:cNvPr id="19" name="Oval 18"/>
              <p:cNvSpPr/>
              <p:nvPr/>
            </p:nvSpPr>
            <p:spPr>
              <a:xfrm>
                <a:off x="6553200" y="2493004"/>
                <a:ext cx="276225" cy="245105"/>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sp>
            <p:nvSpPr>
              <p:cNvPr id="20" name="TextBox 19"/>
              <p:cNvSpPr txBox="1"/>
              <p:nvPr/>
            </p:nvSpPr>
            <p:spPr>
              <a:xfrm>
                <a:off x="6553200" y="2481590"/>
                <a:ext cx="152400" cy="261610"/>
              </a:xfrm>
              <a:prstGeom prst="rect">
                <a:avLst/>
              </a:prstGeom>
              <a:noFill/>
            </p:spPr>
            <p:txBody>
              <a:bodyPr wrap="square" rtlCol="0">
                <a:spAutoFit/>
              </a:bodyPr>
              <a:lstStyle/>
              <a:p>
                <a:r>
                  <a:rPr lang="en-US" sz="1050" b="1" dirty="0" smtClean="0"/>
                  <a:t>1</a:t>
                </a:r>
                <a:endParaRPr lang="es-CO" sz="1050" b="1" dirty="0"/>
              </a:p>
            </p:txBody>
          </p:sp>
        </p:grpSp>
      </p:grpSp>
      <p:grpSp>
        <p:nvGrpSpPr>
          <p:cNvPr id="10" name="Group 9"/>
          <p:cNvGrpSpPr/>
          <p:nvPr/>
        </p:nvGrpSpPr>
        <p:grpSpPr>
          <a:xfrm>
            <a:off x="191243" y="5067300"/>
            <a:ext cx="5724525" cy="1333500"/>
            <a:chOff x="191243" y="5067300"/>
            <a:chExt cx="5724525" cy="1333500"/>
          </a:xfrm>
        </p:grpSpPr>
        <p:pic>
          <p:nvPicPr>
            <p:cNvPr id="2052"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91243" y="5067300"/>
              <a:ext cx="5724525" cy="13335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grpSp>
          <p:nvGrpSpPr>
            <p:cNvPr id="21" name="Group 20"/>
            <p:cNvGrpSpPr/>
            <p:nvPr/>
          </p:nvGrpSpPr>
          <p:grpSpPr>
            <a:xfrm>
              <a:off x="266886" y="5148590"/>
              <a:ext cx="276225" cy="261610"/>
              <a:chOff x="6553200" y="2481590"/>
              <a:chExt cx="276225" cy="261610"/>
            </a:xfrm>
          </p:grpSpPr>
          <p:sp>
            <p:nvSpPr>
              <p:cNvPr id="22" name="Oval 21"/>
              <p:cNvSpPr/>
              <p:nvPr/>
            </p:nvSpPr>
            <p:spPr>
              <a:xfrm>
                <a:off x="6553200" y="2493004"/>
                <a:ext cx="276225" cy="245105"/>
              </a:xfrm>
              <a:prstGeom prst="ellipse">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s-CO"/>
              </a:p>
            </p:txBody>
          </p:sp>
          <p:sp>
            <p:nvSpPr>
              <p:cNvPr id="23" name="TextBox 22"/>
              <p:cNvSpPr txBox="1"/>
              <p:nvPr/>
            </p:nvSpPr>
            <p:spPr>
              <a:xfrm>
                <a:off x="6591114" y="2481590"/>
                <a:ext cx="152400" cy="261610"/>
              </a:xfrm>
              <a:prstGeom prst="rect">
                <a:avLst/>
              </a:prstGeom>
              <a:noFill/>
            </p:spPr>
            <p:txBody>
              <a:bodyPr wrap="square" rtlCol="0">
                <a:spAutoFit/>
              </a:bodyPr>
              <a:lstStyle/>
              <a:p>
                <a:r>
                  <a:rPr lang="en-US" sz="1050" b="1" dirty="0" smtClean="0"/>
                  <a:t>2</a:t>
                </a:r>
                <a:endParaRPr lang="es-CO" sz="1050" b="1" dirty="0"/>
              </a:p>
            </p:txBody>
          </p:sp>
        </p:grpSp>
      </p:grpSp>
      <p:grpSp>
        <p:nvGrpSpPr>
          <p:cNvPr id="13" name="Group 12"/>
          <p:cNvGrpSpPr/>
          <p:nvPr/>
        </p:nvGrpSpPr>
        <p:grpSpPr>
          <a:xfrm>
            <a:off x="4679435" y="4191681"/>
            <a:ext cx="4282285" cy="1542369"/>
            <a:chOff x="4679435" y="4191681"/>
            <a:chExt cx="4282285" cy="1542369"/>
          </a:xfrm>
        </p:grpSpPr>
        <p:cxnSp>
          <p:nvCxnSpPr>
            <p:cNvPr id="9" name="Straight Arrow Connector 8"/>
            <p:cNvCxnSpPr>
              <a:stCxn id="2055" idx="3"/>
            </p:cNvCxnSpPr>
            <p:nvPr/>
          </p:nvCxnSpPr>
          <p:spPr>
            <a:xfrm>
              <a:off x="4679435" y="4191681"/>
              <a:ext cx="2254765" cy="380319"/>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a:stCxn id="2052" idx="3"/>
            </p:cNvCxnSpPr>
            <p:nvPr/>
          </p:nvCxnSpPr>
          <p:spPr>
            <a:xfrm flipV="1">
              <a:off x="5915768" y="4572000"/>
              <a:ext cx="1018432" cy="116205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
          <p:nvSpPr>
            <p:cNvPr id="12" name="TextBox 11"/>
            <p:cNvSpPr txBox="1"/>
            <p:nvPr/>
          </p:nvSpPr>
          <p:spPr>
            <a:xfrm>
              <a:off x="7032987" y="4389922"/>
              <a:ext cx="1928733" cy="369332"/>
            </a:xfrm>
            <a:prstGeom prst="rect">
              <a:avLst/>
            </a:prstGeom>
            <a:noFill/>
          </p:spPr>
          <p:txBody>
            <a:bodyPr wrap="none" rtlCol="0">
              <a:spAutoFit/>
            </a:bodyPr>
            <a:lstStyle/>
            <a:p>
              <a:r>
                <a:rPr lang="en-US" sz="1800" b="1" dirty="0" smtClean="0"/>
                <a:t>RESULTADOS!!</a:t>
              </a:r>
              <a:endParaRPr lang="es-CO" sz="1800" b="1" dirty="0"/>
            </a:p>
          </p:txBody>
        </p:sp>
      </p:grpSp>
    </p:spTree>
    <p:extLst>
      <p:ext uri="{BB962C8B-B14F-4D97-AF65-F5344CB8AC3E}">
        <p14:creationId xmlns:p14="http://schemas.microsoft.com/office/powerpoint/2010/main" val="2344399858"/>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3" name="Shape 89"/>
          <p:cNvSpPr txBox="1"/>
          <p:nvPr/>
        </p:nvSpPr>
        <p:spPr>
          <a:xfrm>
            <a:off x="827574" y="1600200"/>
            <a:ext cx="7554425" cy="4800600"/>
          </a:xfrm>
          <a:prstGeom prst="rect">
            <a:avLst/>
          </a:prstGeom>
          <a:noFill/>
          <a:ln>
            <a:noFill/>
          </a:ln>
        </p:spPr>
        <p:txBody>
          <a:bodyPr lIns="91425" tIns="45700" rIns="91425" bIns="45700" anchor="t" anchorCtr="0">
            <a:noAutofit/>
          </a:bodyPr>
          <a:lstStyle/>
          <a:p>
            <a:pPr lvl="0" algn="just">
              <a:buSzPct val="25000"/>
            </a:pPr>
            <a:r>
              <a:rPr lang="es-CO" sz="2000" b="1" dirty="0">
                <a:solidFill>
                  <a:srgbClr val="00B050"/>
                </a:solidFill>
                <a:effectLst>
                  <a:outerShdw blurRad="38100" dist="38100" dir="2700000" algn="tl">
                    <a:srgbClr val="000000">
                      <a:alpha val="43137"/>
                    </a:srgbClr>
                  </a:outerShdw>
                </a:effectLst>
              </a:rPr>
              <a:t>RClimTool </a:t>
            </a:r>
            <a:r>
              <a:rPr lang="es-CO" sz="2000" dirty="0">
                <a:solidFill>
                  <a:schemeClr val="dk1"/>
                </a:solidFill>
              </a:rPr>
              <a:t>es la herramienta que está siendo desarrollada como parte de las actividades del Convenio: MADR-CIAT “Clima y sector agropecuario colombiano, adaptación para la sostenibilidad productiva” diseñada </a:t>
            </a:r>
            <a:r>
              <a:rPr lang="es-CO" sz="2000" dirty="0" smtClean="0">
                <a:solidFill>
                  <a:schemeClr val="dk1"/>
                </a:solidFill>
              </a:rPr>
              <a:t>bajo el lenguaje de R con </a:t>
            </a:r>
            <a:r>
              <a:rPr lang="es-CO" sz="2000" dirty="0">
                <a:solidFill>
                  <a:schemeClr val="dk1"/>
                </a:solidFill>
              </a:rPr>
              <a:t>el objetivo de facilitar a los usuarios:</a:t>
            </a:r>
          </a:p>
          <a:p>
            <a:pPr lvl="0">
              <a:buSzPct val="25000"/>
            </a:pPr>
            <a:endParaRPr lang="es-CO" sz="2000" dirty="0">
              <a:solidFill>
                <a:schemeClr val="dk1"/>
              </a:solidFill>
            </a:endParaRPr>
          </a:p>
          <a:p>
            <a:pPr marL="342900" lvl="0" indent="-342900">
              <a:buSzPct val="25000"/>
              <a:buFont typeface="Wingdings" panose="05000000000000000000" pitchFamily="2" charset="2"/>
              <a:buChar char="q"/>
            </a:pPr>
            <a:r>
              <a:rPr lang="es-CO" sz="2000" dirty="0">
                <a:solidFill>
                  <a:schemeClr val="dk1"/>
                </a:solidFill>
              </a:rPr>
              <a:t>el </a:t>
            </a:r>
            <a:r>
              <a:rPr lang="es-CO" sz="2000" dirty="0" smtClean="0">
                <a:solidFill>
                  <a:schemeClr val="dk1"/>
                </a:solidFill>
              </a:rPr>
              <a:t>control </a:t>
            </a:r>
            <a:r>
              <a:rPr lang="es-CO" sz="2000" dirty="0">
                <a:solidFill>
                  <a:schemeClr val="dk1"/>
                </a:solidFill>
              </a:rPr>
              <a:t>de calidad, </a:t>
            </a:r>
          </a:p>
          <a:p>
            <a:pPr marL="342900" lvl="0" indent="-342900">
              <a:buSzPct val="25000"/>
              <a:buFont typeface="Wingdings" panose="05000000000000000000" pitchFamily="2" charset="2"/>
              <a:buChar char="q"/>
            </a:pPr>
            <a:r>
              <a:rPr lang="es-CO" sz="2000" dirty="0">
                <a:solidFill>
                  <a:schemeClr val="dk1"/>
                </a:solidFill>
              </a:rPr>
              <a:t>llenado de datos faltantes,</a:t>
            </a:r>
          </a:p>
          <a:p>
            <a:pPr marL="342900" lvl="0" indent="-342900">
              <a:buSzPct val="25000"/>
              <a:buFont typeface="Wingdings" panose="05000000000000000000" pitchFamily="2" charset="2"/>
              <a:buChar char="q"/>
            </a:pPr>
            <a:r>
              <a:rPr lang="es-CO" sz="2000" dirty="0">
                <a:solidFill>
                  <a:schemeClr val="dk1"/>
                </a:solidFill>
              </a:rPr>
              <a:t>análisis de homogeneidad</a:t>
            </a:r>
          </a:p>
          <a:p>
            <a:pPr marL="342900" lvl="0" indent="-342900">
              <a:buSzPct val="25000"/>
              <a:buFont typeface="Wingdings" panose="05000000000000000000" pitchFamily="2" charset="2"/>
              <a:buChar char="q"/>
            </a:pPr>
            <a:r>
              <a:rPr lang="es-CO" sz="2000" dirty="0" smtClean="0">
                <a:solidFill>
                  <a:schemeClr val="dk1"/>
                </a:solidFill>
              </a:rPr>
              <a:t>cálculo </a:t>
            </a:r>
            <a:r>
              <a:rPr lang="es-CO" sz="2000" dirty="0">
                <a:solidFill>
                  <a:schemeClr val="dk1"/>
                </a:solidFill>
              </a:rPr>
              <a:t>de indicadores </a:t>
            </a:r>
            <a:endParaRPr lang="es-CO" sz="2000" dirty="0" smtClean="0">
              <a:solidFill>
                <a:schemeClr val="dk1"/>
              </a:solidFill>
            </a:endParaRPr>
          </a:p>
          <a:p>
            <a:pPr marL="342900" lvl="0" indent="-342900">
              <a:buSzPct val="25000"/>
              <a:buFont typeface="Wingdings" panose="05000000000000000000" pitchFamily="2" charset="2"/>
              <a:buChar char="q"/>
            </a:pPr>
            <a:r>
              <a:rPr lang="en-US" sz="2000" dirty="0" smtClean="0">
                <a:solidFill>
                  <a:schemeClr val="dk1"/>
                </a:solidFill>
              </a:rPr>
              <a:t>entre </a:t>
            </a:r>
            <a:r>
              <a:rPr lang="en-US" sz="2000" dirty="0" err="1" smtClean="0">
                <a:solidFill>
                  <a:schemeClr val="dk1"/>
                </a:solidFill>
              </a:rPr>
              <a:t>otros</a:t>
            </a:r>
            <a:r>
              <a:rPr lang="en-US" sz="2000" dirty="0" smtClean="0">
                <a:solidFill>
                  <a:schemeClr val="dk1"/>
                </a:solidFill>
              </a:rPr>
              <a:t>…</a:t>
            </a:r>
            <a:endParaRPr lang="es-CO" sz="2000" dirty="0">
              <a:solidFill>
                <a:schemeClr val="dk1"/>
              </a:solidFill>
            </a:endParaRPr>
          </a:p>
          <a:p>
            <a:pPr marL="342900" lvl="0" indent="-342900">
              <a:buSzPct val="25000"/>
              <a:buFont typeface="Wingdings" panose="05000000000000000000" pitchFamily="2" charset="2"/>
              <a:buChar char="q"/>
            </a:pPr>
            <a:endParaRPr lang="es-CO" sz="2000" dirty="0">
              <a:solidFill>
                <a:schemeClr val="dk1"/>
              </a:solidFill>
            </a:endParaRPr>
          </a:p>
          <a:p>
            <a:pPr lvl="0" algn="just">
              <a:buSzPct val="25000"/>
            </a:pPr>
            <a:r>
              <a:rPr lang="es-CO" sz="2000" dirty="0" smtClean="0">
                <a:solidFill>
                  <a:schemeClr val="dk1"/>
                </a:solidFill>
              </a:rPr>
              <a:t>en </a:t>
            </a:r>
            <a:r>
              <a:rPr lang="es-CO" sz="2000" dirty="0">
                <a:solidFill>
                  <a:schemeClr val="dk1"/>
                </a:solidFill>
              </a:rPr>
              <a:t>las series climatológicas </a:t>
            </a:r>
            <a:r>
              <a:rPr lang="es-CO" sz="2000" b="1" dirty="0">
                <a:solidFill>
                  <a:schemeClr val="dk1"/>
                </a:solidFill>
              </a:rPr>
              <a:t>diarias</a:t>
            </a:r>
            <a:r>
              <a:rPr lang="es-CO" sz="2000" dirty="0">
                <a:solidFill>
                  <a:schemeClr val="dk1"/>
                </a:solidFill>
              </a:rPr>
              <a:t> de temperatura máxima, mínima y  </a:t>
            </a:r>
            <a:r>
              <a:rPr lang="es-CO" sz="2000" dirty="0" smtClean="0">
                <a:solidFill>
                  <a:schemeClr val="dk1"/>
                </a:solidFill>
              </a:rPr>
              <a:t>precipitación.</a:t>
            </a:r>
            <a:endParaRPr lang="es-CO" sz="2000" dirty="0">
              <a:solidFill>
                <a:schemeClr val="dk1"/>
              </a:solidFill>
            </a:endParaRPr>
          </a:p>
        </p:txBody>
      </p:sp>
    </p:spTree>
    <p:extLst>
      <p:ext uri="{BB962C8B-B14F-4D97-AF65-F5344CB8AC3E}">
        <p14:creationId xmlns:p14="http://schemas.microsoft.com/office/powerpoint/2010/main" val="3745972480"/>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Rectangle 3"/>
          <p:cNvSpPr/>
          <p:nvPr/>
        </p:nvSpPr>
        <p:spPr>
          <a:xfrm>
            <a:off x="0" y="233574"/>
            <a:ext cx="3789531" cy="646331"/>
          </a:xfrm>
          <a:prstGeom prst="rect">
            <a:avLst/>
          </a:prstGeom>
          <a:noFill/>
        </p:spPr>
        <p:txBody>
          <a:bodyPr wrap="square" lIns="91440" tIns="45720" rIns="91440" bIns="45720">
            <a:spAutoFit/>
          </a:bodyPr>
          <a:lstStyle/>
          <a:p>
            <a:pPr algn="ctr"/>
            <a:r>
              <a:rPr lang="en-US" sz="36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Cuantiles</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3" name="TextBox 2"/>
          <p:cNvSpPr txBox="1"/>
          <p:nvPr/>
        </p:nvSpPr>
        <p:spPr>
          <a:xfrm>
            <a:off x="228600" y="1371600"/>
            <a:ext cx="7924800" cy="4801314"/>
          </a:xfrm>
          <a:prstGeom prst="rect">
            <a:avLst/>
          </a:prstGeom>
          <a:noFill/>
        </p:spPr>
        <p:txBody>
          <a:bodyPr wrap="square" rtlCol="0">
            <a:spAutoFit/>
          </a:bodyPr>
          <a:lstStyle/>
          <a:p>
            <a:pPr algn="just"/>
            <a:r>
              <a:rPr lang="en-US" sz="1800" dirty="0" smtClean="0"/>
              <a:t>Los </a:t>
            </a:r>
            <a:r>
              <a:rPr lang="es-CO" sz="1800" dirty="0" err="1" smtClean="0"/>
              <a:t>cuantiles</a:t>
            </a:r>
            <a:r>
              <a:rPr lang="en-US" sz="1800" dirty="0" smtClean="0"/>
              <a:t> </a:t>
            </a:r>
            <a:r>
              <a:rPr lang="en-US" sz="1800" dirty="0" err="1" smtClean="0"/>
              <a:t>hacen</a:t>
            </a:r>
            <a:r>
              <a:rPr lang="en-US" sz="1800" dirty="0" smtClean="0"/>
              <a:t> </a:t>
            </a:r>
            <a:r>
              <a:rPr lang="en-US" sz="1800" dirty="0" err="1" smtClean="0"/>
              <a:t>referencia</a:t>
            </a:r>
            <a:r>
              <a:rPr lang="en-US" sz="1800" dirty="0" smtClean="0"/>
              <a:t> a </a:t>
            </a:r>
            <a:r>
              <a:rPr lang="en-US" sz="1800" dirty="0" err="1" smtClean="0"/>
              <a:t>las</a:t>
            </a:r>
            <a:r>
              <a:rPr lang="en-US" sz="1800" dirty="0" smtClean="0"/>
              <a:t> </a:t>
            </a:r>
            <a:r>
              <a:rPr lang="en-US" sz="1800" dirty="0" err="1" smtClean="0"/>
              <a:t>medidas</a:t>
            </a:r>
            <a:r>
              <a:rPr lang="en-US" sz="1800" dirty="0" smtClean="0"/>
              <a:t> de </a:t>
            </a:r>
            <a:r>
              <a:rPr lang="es-CO" sz="1800" dirty="0" smtClean="0"/>
              <a:t>posición</a:t>
            </a:r>
            <a:r>
              <a:rPr lang="en-US" sz="1800" dirty="0" smtClean="0"/>
              <a:t> no central </a:t>
            </a:r>
            <a:r>
              <a:rPr lang="en-US" sz="1800" dirty="0" err="1" smtClean="0"/>
              <a:t>que</a:t>
            </a:r>
            <a:r>
              <a:rPr lang="en-US" sz="1800" dirty="0" smtClean="0"/>
              <a:t> </a:t>
            </a:r>
            <a:r>
              <a:rPr lang="en-US" sz="1800" dirty="0" err="1" smtClean="0"/>
              <a:t>permiten</a:t>
            </a:r>
            <a:r>
              <a:rPr lang="en-US" sz="1800" dirty="0" smtClean="0"/>
              <a:t> </a:t>
            </a:r>
            <a:r>
              <a:rPr lang="en-US" sz="1800" dirty="0" err="1" smtClean="0"/>
              <a:t>reconocer</a:t>
            </a:r>
            <a:r>
              <a:rPr lang="en-US" sz="1800" dirty="0" smtClean="0"/>
              <a:t> </a:t>
            </a:r>
            <a:r>
              <a:rPr lang="en-US" sz="1800" dirty="0" err="1" smtClean="0"/>
              <a:t>otros</a:t>
            </a:r>
            <a:r>
              <a:rPr lang="en-US" sz="1800" dirty="0" smtClean="0"/>
              <a:t> </a:t>
            </a:r>
            <a:r>
              <a:rPr lang="en-US" sz="1800" dirty="0" err="1" smtClean="0"/>
              <a:t>puntos</a:t>
            </a:r>
            <a:r>
              <a:rPr lang="en-US" sz="1800" dirty="0" smtClean="0"/>
              <a:t> </a:t>
            </a:r>
            <a:r>
              <a:rPr lang="en-US" sz="1800" dirty="0" err="1" smtClean="0"/>
              <a:t>característicos</a:t>
            </a:r>
            <a:r>
              <a:rPr lang="en-US" sz="1800" dirty="0" smtClean="0"/>
              <a:t> de la </a:t>
            </a:r>
            <a:r>
              <a:rPr lang="en-US" sz="1800" dirty="0" err="1" smtClean="0"/>
              <a:t>distribución</a:t>
            </a:r>
            <a:r>
              <a:rPr lang="en-US" sz="1800" dirty="0" smtClean="0"/>
              <a:t> de la variable </a:t>
            </a:r>
            <a:r>
              <a:rPr lang="en-US" sz="1800" dirty="0" err="1" smtClean="0"/>
              <a:t>que</a:t>
            </a:r>
            <a:r>
              <a:rPr lang="en-US" sz="1800" dirty="0" smtClean="0"/>
              <a:t> </a:t>
            </a:r>
            <a:r>
              <a:rPr lang="en-US" sz="1800" dirty="0" err="1" smtClean="0"/>
              <a:t>estamos</a:t>
            </a:r>
            <a:r>
              <a:rPr lang="en-US" sz="1800" dirty="0" smtClean="0"/>
              <a:t> </a:t>
            </a:r>
            <a:r>
              <a:rPr lang="en-US" sz="1800" dirty="0" err="1" smtClean="0"/>
              <a:t>estudiando</a:t>
            </a:r>
            <a:r>
              <a:rPr lang="en-US" sz="1800" dirty="0" smtClean="0"/>
              <a:t>.</a:t>
            </a:r>
          </a:p>
          <a:p>
            <a:pPr algn="just"/>
            <a:endParaRPr lang="en-US" sz="1800" dirty="0"/>
          </a:p>
          <a:p>
            <a:pPr algn="just"/>
            <a:r>
              <a:rPr lang="en-US" sz="1800" dirty="0" err="1" smtClean="0"/>
              <a:t>Existen</a:t>
            </a:r>
            <a:r>
              <a:rPr lang="en-US" sz="1800" dirty="0" smtClean="0"/>
              <a:t> </a:t>
            </a:r>
            <a:r>
              <a:rPr lang="en-US" sz="1800" dirty="0" err="1" smtClean="0"/>
              <a:t>diferentes</a:t>
            </a:r>
            <a:r>
              <a:rPr lang="en-US" sz="1800" dirty="0" smtClean="0"/>
              <a:t> </a:t>
            </a:r>
            <a:r>
              <a:rPr lang="en-US" sz="1800" dirty="0" err="1" smtClean="0"/>
              <a:t>tipos</a:t>
            </a:r>
            <a:r>
              <a:rPr lang="en-US" sz="1800" dirty="0" smtClean="0"/>
              <a:t> de </a:t>
            </a:r>
            <a:r>
              <a:rPr lang="en-US" sz="1800" dirty="0" err="1" smtClean="0"/>
              <a:t>cuantiles</a:t>
            </a:r>
            <a:r>
              <a:rPr lang="en-US" sz="1800" dirty="0" smtClean="0"/>
              <a:t> </a:t>
            </a:r>
            <a:r>
              <a:rPr lang="en-US" sz="1800" dirty="0" err="1" smtClean="0"/>
              <a:t>que</a:t>
            </a:r>
            <a:r>
              <a:rPr lang="en-US" sz="1800" dirty="0" smtClean="0"/>
              <a:t> </a:t>
            </a:r>
            <a:r>
              <a:rPr lang="en-US" sz="1800" dirty="0" err="1" smtClean="0"/>
              <a:t>dividen</a:t>
            </a:r>
            <a:r>
              <a:rPr lang="en-US" sz="1800" dirty="0" smtClean="0"/>
              <a:t> a la </a:t>
            </a:r>
            <a:r>
              <a:rPr lang="en-US" sz="1800" dirty="0" err="1" smtClean="0"/>
              <a:t>distribucion</a:t>
            </a:r>
            <a:r>
              <a:rPr lang="en-US" sz="1800" dirty="0" smtClean="0"/>
              <a:t> de la variable </a:t>
            </a:r>
            <a:r>
              <a:rPr lang="en-US" sz="1800" dirty="0" err="1" smtClean="0"/>
              <a:t>en</a:t>
            </a:r>
            <a:r>
              <a:rPr lang="en-US" sz="1800" dirty="0" smtClean="0"/>
              <a:t> </a:t>
            </a:r>
            <a:r>
              <a:rPr lang="en-US" sz="1800" dirty="0" err="1" smtClean="0"/>
              <a:t>partes</a:t>
            </a:r>
            <a:r>
              <a:rPr lang="en-US" sz="1800" dirty="0" smtClean="0"/>
              <a:t> </a:t>
            </a:r>
            <a:r>
              <a:rPr lang="en-US" sz="1800" dirty="0" err="1" smtClean="0"/>
              <a:t>iguales</a:t>
            </a:r>
            <a:r>
              <a:rPr lang="en-US" sz="1800" dirty="0" smtClean="0"/>
              <a:t>, entre los </a:t>
            </a:r>
            <a:r>
              <a:rPr lang="en-US" sz="1800" dirty="0" err="1" smtClean="0"/>
              <a:t>cuales</a:t>
            </a:r>
            <a:r>
              <a:rPr lang="en-US" sz="1800" dirty="0" smtClean="0"/>
              <a:t> se </a:t>
            </a:r>
            <a:r>
              <a:rPr lang="en-US" sz="1800" dirty="0" err="1" smtClean="0"/>
              <a:t>encuentran</a:t>
            </a:r>
            <a:r>
              <a:rPr lang="en-US" sz="1800" dirty="0" smtClean="0"/>
              <a:t> los </a:t>
            </a:r>
            <a:r>
              <a:rPr lang="en-US" sz="1800" dirty="0" err="1" smtClean="0"/>
              <a:t>siguientes</a:t>
            </a:r>
            <a:r>
              <a:rPr lang="en-US" sz="1800" dirty="0" smtClean="0"/>
              <a:t>:</a:t>
            </a:r>
          </a:p>
          <a:p>
            <a:pPr algn="just"/>
            <a:endParaRPr lang="en-US" sz="1800" dirty="0"/>
          </a:p>
          <a:p>
            <a:pPr marL="285750" indent="-285750" algn="just">
              <a:buFont typeface="Wingdings" panose="05000000000000000000" pitchFamily="2" charset="2"/>
              <a:buChar char="Ø"/>
            </a:pPr>
            <a:r>
              <a:rPr lang="es-CO" sz="1800" dirty="0"/>
              <a:t>Los </a:t>
            </a:r>
            <a:r>
              <a:rPr lang="es-CO" sz="1800" b="1" dirty="0"/>
              <a:t>Cuartiles</a:t>
            </a:r>
            <a:r>
              <a:rPr lang="es-CO" sz="1800" dirty="0"/>
              <a:t>, que dividen a la distribución en cuatro partes (corresponden a los </a:t>
            </a:r>
            <a:r>
              <a:rPr lang="es-CO" sz="1800" dirty="0" err="1"/>
              <a:t>cuantiles</a:t>
            </a:r>
            <a:r>
              <a:rPr lang="es-CO" sz="1800" dirty="0"/>
              <a:t> 0.25, 0.50 y 0.75</a:t>
            </a:r>
            <a:r>
              <a:rPr lang="es-CO" sz="1800" dirty="0" smtClean="0"/>
              <a:t>);</a:t>
            </a:r>
          </a:p>
          <a:p>
            <a:pPr marL="285750" indent="-285750" algn="just">
              <a:buFont typeface="Wingdings" panose="05000000000000000000" pitchFamily="2" charset="2"/>
              <a:buChar char="Ø"/>
            </a:pPr>
            <a:endParaRPr lang="es-CO" sz="1800" dirty="0"/>
          </a:p>
          <a:p>
            <a:pPr marL="285750" indent="-285750" algn="just">
              <a:buFont typeface="Wingdings" panose="05000000000000000000" pitchFamily="2" charset="2"/>
              <a:buChar char="Ø"/>
            </a:pPr>
            <a:r>
              <a:rPr lang="es-CO" sz="1800" dirty="0"/>
              <a:t>Los </a:t>
            </a:r>
            <a:r>
              <a:rPr lang="es-CO" sz="1800" b="1" dirty="0"/>
              <a:t>Quintiles</a:t>
            </a:r>
            <a:r>
              <a:rPr lang="es-CO" sz="1800" dirty="0"/>
              <a:t>, que dividen a la distribución en cinco partes (corresponden a los </a:t>
            </a:r>
            <a:r>
              <a:rPr lang="es-CO" sz="1800" dirty="0" err="1"/>
              <a:t>cuantiles</a:t>
            </a:r>
            <a:r>
              <a:rPr lang="es-CO" sz="1800" dirty="0"/>
              <a:t> 0.20, 0.40, 0.60 y 0.80</a:t>
            </a:r>
            <a:r>
              <a:rPr lang="es-CO" sz="1800" dirty="0" smtClean="0"/>
              <a:t>);</a:t>
            </a:r>
          </a:p>
          <a:p>
            <a:pPr marL="285750" indent="-285750" algn="just">
              <a:buFont typeface="Wingdings" panose="05000000000000000000" pitchFamily="2" charset="2"/>
              <a:buChar char="Ø"/>
            </a:pPr>
            <a:endParaRPr lang="es-CO" sz="1800" dirty="0"/>
          </a:p>
          <a:p>
            <a:pPr marL="285750" indent="-285750" algn="just">
              <a:buFont typeface="Wingdings" panose="05000000000000000000" pitchFamily="2" charset="2"/>
              <a:buChar char="Ø"/>
            </a:pPr>
            <a:r>
              <a:rPr lang="es-CO" sz="1800" dirty="0"/>
              <a:t>Los </a:t>
            </a:r>
            <a:r>
              <a:rPr lang="es-CO" sz="1800" b="1" dirty="0" err="1"/>
              <a:t>Deciles</a:t>
            </a:r>
            <a:r>
              <a:rPr lang="es-CO" sz="1800" dirty="0"/>
              <a:t>, que dividen a la distribución en diez partes</a:t>
            </a:r>
            <a:r>
              <a:rPr lang="es-CO" sz="1800" dirty="0" smtClean="0"/>
              <a:t>;</a:t>
            </a:r>
          </a:p>
          <a:p>
            <a:pPr marL="285750" indent="-285750" algn="just">
              <a:buFont typeface="Wingdings" panose="05000000000000000000" pitchFamily="2" charset="2"/>
              <a:buChar char="Ø"/>
            </a:pPr>
            <a:endParaRPr lang="es-CO" sz="1800" dirty="0"/>
          </a:p>
          <a:p>
            <a:pPr marL="285750" indent="-285750" algn="just">
              <a:buFont typeface="Wingdings" panose="05000000000000000000" pitchFamily="2" charset="2"/>
              <a:buChar char="Ø"/>
            </a:pPr>
            <a:r>
              <a:rPr lang="es-CO" sz="1800" dirty="0"/>
              <a:t>Los </a:t>
            </a:r>
            <a:r>
              <a:rPr lang="es-CO" sz="1800" b="1" dirty="0"/>
              <a:t>Percentiles</a:t>
            </a:r>
            <a:r>
              <a:rPr lang="es-CO" sz="1800" dirty="0"/>
              <a:t>, que dividen a la distribución en cien partes.</a:t>
            </a:r>
          </a:p>
          <a:p>
            <a:pPr marL="285750" indent="-285750">
              <a:buFont typeface="Wingdings" panose="05000000000000000000" pitchFamily="2" charset="2"/>
              <a:buChar char="Ø"/>
            </a:pPr>
            <a:endParaRPr lang="es-CO" sz="1800" dirty="0"/>
          </a:p>
        </p:txBody>
      </p:sp>
    </p:spTree>
    <p:extLst>
      <p:ext uri="{BB962C8B-B14F-4D97-AF65-F5344CB8AC3E}">
        <p14:creationId xmlns:p14="http://schemas.microsoft.com/office/powerpoint/2010/main" val="1062680871"/>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Rectangle 3"/>
          <p:cNvSpPr/>
          <p:nvPr/>
        </p:nvSpPr>
        <p:spPr>
          <a:xfrm>
            <a:off x="0" y="219388"/>
            <a:ext cx="3789531" cy="646331"/>
          </a:xfrm>
          <a:prstGeom prst="rect">
            <a:avLst/>
          </a:prstGeom>
          <a:noFill/>
        </p:spPr>
        <p:txBody>
          <a:bodyPr wrap="square" lIns="91440" tIns="45720" rIns="91440" bIns="45720">
            <a:spAutoFit/>
          </a:bodyPr>
          <a:lstStyle/>
          <a:p>
            <a:pPr algn="ctr"/>
            <a:r>
              <a:rPr lang="en-US" sz="36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Cuantiles</a:t>
            </a:r>
            <a:endParaRPr lang="en-US" sz="36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102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21017"/>
          <a:stretch/>
        </p:blipFill>
        <p:spPr bwMode="auto">
          <a:xfrm>
            <a:off x="304800" y="1762620"/>
            <a:ext cx="4229100" cy="1436914"/>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4419600" y="3507179"/>
            <a:ext cx="3130945" cy="646331"/>
          </a:xfrm>
          <a:prstGeom prst="rect">
            <a:avLst/>
          </a:prstGeom>
          <a:noFill/>
        </p:spPr>
        <p:txBody>
          <a:bodyPr wrap="square" rtlCol="0">
            <a:spAutoFit/>
          </a:bodyPr>
          <a:lstStyle/>
          <a:p>
            <a:r>
              <a:rPr lang="en-US" sz="1800" b="1" dirty="0" err="1" smtClean="0">
                <a:solidFill>
                  <a:srgbClr val="00B050"/>
                </a:solidFill>
                <a:effectLst>
                  <a:outerShdw blurRad="38100" dist="38100" dir="2700000" algn="tl">
                    <a:srgbClr val="000000">
                      <a:alpha val="43137"/>
                    </a:srgbClr>
                  </a:outerShdw>
                </a:effectLst>
              </a:rPr>
              <a:t>Cómo</a:t>
            </a:r>
            <a:r>
              <a:rPr lang="en-US" sz="1800" b="1" dirty="0" smtClean="0">
                <a:solidFill>
                  <a:srgbClr val="00B050"/>
                </a:solidFill>
                <a:effectLst>
                  <a:outerShdw blurRad="38100" dist="38100" dir="2700000" algn="tl">
                    <a:srgbClr val="000000">
                      <a:alpha val="43137"/>
                    </a:srgbClr>
                  </a:outerShdw>
                </a:effectLst>
              </a:rPr>
              <a:t> </a:t>
            </a:r>
            <a:r>
              <a:rPr lang="en-US" sz="1800" b="1" dirty="0" err="1" smtClean="0">
                <a:solidFill>
                  <a:srgbClr val="00B050"/>
                </a:solidFill>
                <a:effectLst>
                  <a:outerShdw blurRad="38100" dist="38100" dir="2700000" algn="tl">
                    <a:srgbClr val="000000">
                      <a:alpha val="43137"/>
                    </a:srgbClr>
                  </a:outerShdw>
                </a:effectLst>
              </a:rPr>
              <a:t>interpretar</a:t>
            </a:r>
            <a:r>
              <a:rPr lang="en-US" sz="1800" b="1" dirty="0" smtClean="0">
                <a:solidFill>
                  <a:srgbClr val="00B050"/>
                </a:solidFill>
                <a:effectLst>
                  <a:outerShdw blurRad="38100" dist="38100" dir="2700000" algn="tl">
                    <a:srgbClr val="000000">
                      <a:alpha val="43137"/>
                    </a:srgbClr>
                  </a:outerShdw>
                </a:effectLst>
              </a:rPr>
              <a:t> </a:t>
            </a:r>
            <a:r>
              <a:rPr lang="en-US" sz="1800" b="1" dirty="0" err="1" smtClean="0">
                <a:solidFill>
                  <a:srgbClr val="00B050"/>
                </a:solidFill>
                <a:effectLst>
                  <a:outerShdw blurRad="38100" dist="38100" dir="2700000" algn="tl">
                    <a:srgbClr val="000000">
                      <a:alpha val="43137"/>
                    </a:srgbClr>
                  </a:outerShdw>
                </a:effectLst>
              </a:rPr>
              <a:t>estos</a:t>
            </a:r>
            <a:r>
              <a:rPr lang="en-US" sz="1800" b="1" dirty="0" smtClean="0">
                <a:solidFill>
                  <a:srgbClr val="00B050"/>
                </a:solidFill>
                <a:effectLst>
                  <a:outerShdw blurRad="38100" dist="38100" dir="2700000" algn="tl">
                    <a:srgbClr val="000000">
                      <a:alpha val="43137"/>
                    </a:srgbClr>
                  </a:outerShdw>
                </a:effectLst>
              </a:rPr>
              <a:t> </a:t>
            </a:r>
            <a:r>
              <a:rPr lang="en-US" sz="1800" b="1" dirty="0" err="1" smtClean="0">
                <a:solidFill>
                  <a:srgbClr val="00B050"/>
                </a:solidFill>
                <a:effectLst>
                  <a:outerShdw blurRad="38100" dist="38100" dir="2700000" algn="tl">
                    <a:srgbClr val="000000">
                      <a:alpha val="43137"/>
                    </a:srgbClr>
                  </a:outerShdw>
                </a:effectLst>
              </a:rPr>
              <a:t>resultados</a:t>
            </a:r>
            <a:r>
              <a:rPr lang="en-US" sz="1800" b="1" dirty="0" smtClean="0">
                <a:solidFill>
                  <a:srgbClr val="00B050"/>
                </a:solidFill>
                <a:effectLst>
                  <a:outerShdw blurRad="38100" dist="38100" dir="2700000" algn="tl">
                    <a:srgbClr val="000000">
                      <a:alpha val="43137"/>
                    </a:srgbClr>
                  </a:outerShdw>
                </a:effectLst>
              </a:rPr>
              <a:t>?</a:t>
            </a:r>
            <a:endParaRPr lang="es-CO" sz="1800" b="1" dirty="0">
              <a:solidFill>
                <a:srgbClr val="00B050"/>
              </a:solidFill>
              <a:effectLst>
                <a:outerShdw blurRad="38100" dist="38100" dir="2700000" algn="tl">
                  <a:srgbClr val="000000">
                    <a:alpha val="43137"/>
                  </a:srgbClr>
                </a:outerShdw>
              </a:effectLst>
            </a:endParaRPr>
          </a:p>
        </p:txBody>
      </p:sp>
      <p:sp>
        <p:nvSpPr>
          <p:cNvPr id="5" name="TextBox 4"/>
          <p:cNvSpPr txBox="1"/>
          <p:nvPr/>
        </p:nvSpPr>
        <p:spPr>
          <a:xfrm>
            <a:off x="4191000" y="4419600"/>
            <a:ext cx="4724400" cy="1384995"/>
          </a:xfrm>
          <a:prstGeom prst="rect">
            <a:avLst/>
          </a:prstGeom>
          <a:noFill/>
        </p:spPr>
        <p:txBody>
          <a:bodyPr wrap="square" rtlCol="0">
            <a:spAutoFit/>
          </a:bodyPr>
          <a:lstStyle/>
          <a:p>
            <a:pPr marL="285750" indent="-285750" algn="just">
              <a:buFont typeface="Wingdings" panose="05000000000000000000" pitchFamily="2" charset="2"/>
              <a:buChar char="Ø"/>
            </a:pPr>
            <a:r>
              <a:rPr lang="en-US" dirty="0" smtClean="0"/>
              <a:t>El 33.33% de los </a:t>
            </a:r>
            <a:r>
              <a:rPr lang="en-US" dirty="0" err="1" smtClean="0"/>
              <a:t>días</a:t>
            </a:r>
            <a:r>
              <a:rPr lang="en-US" dirty="0" smtClean="0"/>
              <a:t> </a:t>
            </a:r>
            <a:r>
              <a:rPr lang="en-US" dirty="0" err="1" smtClean="0"/>
              <a:t>fueron</a:t>
            </a:r>
            <a:r>
              <a:rPr lang="en-US" dirty="0" smtClean="0"/>
              <a:t> sin </a:t>
            </a:r>
            <a:r>
              <a:rPr lang="en-US" dirty="0" err="1" smtClean="0"/>
              <a:t>lluvias</a:t>
            </a:r>
            <a:r>
              <a:rPr lang="en-US" dirty="0"/>
              <a:t> </a:t>
            </a:r>
            <a:r>
              <a:rPr lang="en-US" dirty="0" smtClean="0"/>
              <a:t>con </a:t>
            </a:r>
            <a:r>
              <a:rPr lang="en-US" dirty="0" err="1" smtClean="0"/>
              <a:t>temperaturas</a:t>
            </a:r>
            <a:r>
              <a:rPr lang="en-US" dirty="0" smtClean="0"/>
              <a:t> </a:t>
            </a:r>
            <a:r>
              <a:rPr lang="en-US" dirty="0" err="1" smtClean="0"/>
              <a:t>máximas</a:t>
            </a:r>
            <a:r>
              <a:rPr lang="en-US" dirty="0" smtClean="0"/>
              <a:t> </a:t>
            </a:r>
            <a:r>
              <a:rPr lang="en-US" dirty="0" err="1" smtClean="0"/>
              <a:t>inferiores</a:t>
            </a:r>
            <a:r>
              <a:rPr lang="en-US" dirty="0" smtClean="0"/>
              <a:t> a 30.6</a:t>
            </a:r>
            <a:r>
              <a:rPr lang="es-CO" dirty="0" smtClean="0"/>
              <a:t>°</a:t>
            </a:r>
            <a:r>
              <a:rPr lang="en-US" dirty="0" smtClean="0"/>
              <a:t>C y </a:t>
            </a:r>
            <a:r>
              <a:rPr lang="en-US" dirty="0" err="1" smtClean="0"/>
              <a:t>temperaturas</a:t>
            </a:r>
            <a:r>
              <a:rPr lang="en-US" dirty="0" smtClean="0"/>
              <a:t> </a:t>
            </a:r>
            <a:r>
              <a:rPr lang="en-US" dirty="0" err="1" smtClean="0"/>
              <a:t>mínimas</a:t>
            </a:r>
            <a:r>
              <a:rPr lang="en-US" dirty="0" smtClean="0"/>
              <a:t> </a:t>
            </a:r>
            <a:r>
              <a:rPr lang="en-US" dirty="0" err="1" smtClean="0"/>
              <a:t>inferiores</a:t>
            </a:r>
            <a:r>
              <a:rPr lang="en-US" dirty="0" smtClean="0"/>
              <a:t> a 20.8.</a:t>
            </a:r>
          </a:p>
          <a:p>
            <a:pPr marL="285750" indent="-285750" algn="just">
              <a:buFont typeface="Wingdings" panose="05000000000000000000" pitchFamily="2" charset="2"/>
              <a:buChar char="Ø"/>
            </a:pPr>
            <a:endParaRPr lang="en-US" dirty="0"/>
          </a:p>
          <a:p>
            <a:pPr marL="285750" indent="-285750" algn="just">
              <a:buFont typeface="Wingdings" panose="05000000000000000000" pitchFamily="2" charset="2"/>
              <a:buChar char="Ø"/>
            </a:pPr>
            <a:r>
              <a:rPr lang="en-US" dirty="0" err="1" smtClean="0"/>
              <a:t>Todas</a:t>
            </a:r>
            <a:r>
              <a:rPr lang="en-US" dirty="0" smtClean="0"/>
              <a:t> </a:t>
            </a:r>
            <a:r>
              <a:rPr lang="en-US" dirty="0" err="1" smtClean="0"/>
              <a:t>las</a:t>
            </a:r>
            <a:r>
              <a:rPr lang="en-US" dirty="0" smtClean="0"/>
              <a:t> </a:t>
            </a:r>
            <a:r>
              <a:rPr lang="en-US" dirty="0" err="1" smtClean="0"/>
              <a:t>precipitaciones</a:t>
            </a:r>
            <a:r>
              <a:rPr lang="en-US" dirty="0" smtClean="0"/>
              <a:t> </a:t>
            </a:r>
            <a:r>
              <a:rPr lang="en-US" dirty="0" err="1" smtClean="0"/>
              <a:t>registradas</a:t>
            </a:r>
            <a:r>
              <a:rPr lang="en-US" dirty="0" smtClean="0"/>
              <a:t> a </a:t>
            </a:r>
            <a:r>
              <a:rPr lang="en-US" dirty="0" err="1" smtClean="0"/>
              <a:t>nivel</a:t>
            </a:r>
            <a:r>
              <a:rPr lang="en-US" dirty="0" smtClean="0"/>
              <a:t> </a:t>
            </a:r>
            <a:r>
              <a:rPr lang="en-US" dirty="0" err="1" smtClean="0"/>
              <a:t>diario</a:t>
            </a:r>
            <a:r>
              <a:rPr lang="en-US" dirty="0" smtClean="0"/>
              <a:t> </a:t>
            </a:r>
            <a:r>
              <a:rPr lang="en-US" dirty="0" err="1" smtClean="0"/>
              <a:t>fueron</a:t>
            </a:r>
            <a:r>
              <a:rPr lang="en-US" dirty="0" smtClean="0"/>
              <a:t> </a:t>
            </a:r>
            <a:r>
              <a:rPr lang="en-US" dirty="0" err="1" smtClean="0"/>
              <a:t>inferiores</a:t>
            </a:r>
            <a:r>
              <a:rPr lang="en-US" dirty="0" smtClean="0"/>
              <a:t> a 175  mm </a:t>
            </a:r>
            <a:r>
              <a:rPr lang="en-US" dirty="0" err="1" smtClean="0"/>
              <a:t>en</a:t>
            </a:r>
            <a:r>
              <a:rPr lang="en-US" dirty="0" smtClean="0"/>
              <a:t> la </a:t>
            </a:r>
            <a:r>
              <a:rPr lang="en-US" dirty="0" err="1" smtClean="0"/>
              <a:t>Estación</a:t>
            </a:r>
            <a:r>
              <a:rPr lang="en-US" dirty="0" smtClean="0"/>
              <a:t> 1.</a:t>
            </a:r>
            <a:endParaRPr lang="es-CO" dirty="0"/>
          </a:p>
        </p:txBody>
      </p:sp>
      <p:cxnSp>
        <p:nvCxnSpPr>
          <p:cNvPr id="7" name="Straight Arrow Connector 6"/>
          <p:cNvCxnSpPr>
            <a:stCxn id="1026" idx="3"/>
          </p:cNvCxnSpPr>
          <p:nvPr/>
        </p:nvCxnSpPr>
        <p:spPr>
          <a:xfrm>
            <a:off x="4533900" y="2481077"/>
            <a:ext cx="526903" cy="0"/>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1599" y="1885764"/>
            <a:ext cx="3533775" cy="11906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3744785787"/>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Rectangle 3"/>
          <p:cNvSpPr/>
          <p:nvPr/>
        </p:nvSpPr>
        <p:spPr>
          <a:xfrm>
            <a:off x="192019" y="285126"/>
            <a:ext cx="6597781" cy="584775"/>
          </a:xfrm>
          <a:prstGeom prst="rect">
            <a:avLst/>
          </a:prstGeom>
          <a:noFill/>
        </p:spPr>
        <p:txBody>
          <a:bodyPr wrap="square" lIns="91440" tIns="45720" rIns="91440" bIns="45720">
            <a:spAutoFit/>
          </a:bodyPr>
          <a:lstStyle/>
          <a:p>
            <a:pPr algn="ctr"/>
            <a:r>
              <a:rPr lang="en-US" sz="32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Indicadores</a:t>
            </a:r>
            <a:r>
              <a:rPr lang="en-US" sz="3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a:t>
            </a:r>
            <a:r>
              <a:rPr lang="en-US" sz="32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Agroclimáticos</a:t>
            </a:r>
            <a:endParaRPr lang="en-US" sz="32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3075"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300037" y="4114800"/>
            <a:ext cx="4191000" cy="985837"/>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mc:AlternateContent xmlns:mc="http://schemas.openxmlformats.org/markup-compatibility/2006" xmlns:a14="http://schemas.microsoft.com/office/drawing/2010/main">
        <mc:Choice Requires="a14">
          <p:sp>
            <p:nvSpPr>
              <p:cNvPr id="3" name="TextBox 2"/>
              <p:cNvSpPr txBox="1"/>
              <p:nvPr/>
            </p:nvSpPr>
            <p:spPr>
              <a:xfrm>
                <a:off x="5105400" y="2057399"/>
                <a:ext cx="3505200" cy="1578509"/>
              </a:xfrm>
              <a:prstGeom prst="rect">
                <a:avLst/>
              </a:prstGeom>
              <a:noFill/>
              <a:ln>
                <a:solidFill>
                  <a:srgbClr val="00B050"/>
                </a:solidFill>
                <a:prstDash val="dash"/>
              </a:ln>
            </p:spPr>
            <p:txBody>
              <a:bodyPr wrap="square" rtlCol="0">
                <a:spAutoFit/>
              </a:bodyPr>
              <a:lstStyle/>
              <a:p>
                <a:pPr algn="just"/>
                <a:r>
                  <a:rPr lang="es-CO" dirty="0" smtClean="0"/>
                  <a:t>Para calcular los grados días cultivo de  cuerdo a la temperatura base se utiliza la siguiente fórmula:</a:t>
                </a:r>
              </a:p>
              <a:p>
                <a:endParaRPr lang="es-CO" dirty="0" smtClean="0"/>
              </a:p>
              <a:p>
                <a:endParaRPr lang="es-CO" dirty="0" smtClean="0"/>
              </a:p>
              <a:p>
                <a:pPr/>
                <a14:m>
                  <m:oMathPara xmlns:m="http://schemas.openxmlformats.org/officeDocument/2006/math">
                    <m:oMathParaPr>
                      <m:jc m:val="centerGroup"/>
                    </m:oMathParaPr>
                    <m:oMath xmlns:m="http://schemas.openxmlformats.org/officeDocument/2006/math">
                      <m:f>
                        <m:fPr>
                          <m:ctrlPr>
                            <a:rPr lang="es-CO" i="1">
                              <a:latin typeface="Cambria Math" panose="02040503050406030204" pitchFamily="18" charset="0"/>
                            </a:rPr>
                          </m:ctrlPr>
                        </m:fPr>
                        <m:num>
                          <m:r>
                            <m:rPr>
                              <m:nor/>
                            </m:rPr>
                            <a:rPr lang="es-CO" i="1" dirty="0">
                              <a:latin typeface="Cambria Math"/>
                            </a:rPr>
                            <m:t>(</m:t>
                          </m:r>
                          <m:r>
                            <m:rPr>
                              <m:nor/>
                            </m:rPr>
                            <a:rPr lang="es-CO" i="1" dirty="0">
                              <a:latin typeface="Cambria Math"/>
                            </a:rPr>
                            <m:t>Tmax</m:t>
                          </m:r>
                          <m:r>
                            <m:rPr>
                              <m:nor/>
                            </m:rPr>
                            <a:rPr lang="es-CO" i="1" dirty="0">
                              <a:latin typeface="Cambria Math"/>
                            </a:rPr>
                            <m:t> + </m:t>
                          </m:r>
                          <m:r>
                            <m:rPr>
                              <m:nor/>
                            </m:rPr>
                            <a:rPr lang="es-CO" i="1" dirty="0">
                              <a:latin typeface="Cambria Math"/>
                            </a:rPr>
                            <m:t>Tmin</m:t>
                          </m:r>
                          <m:r>
                            <m:rPr>
                              <m:nor/>
                            </m:rPr>
                            <a:rPr lang="es-CO" i="1" dirty="0">
                              <a:latin typeface="Cambria Math"/>
                            </a:rPr>
                            <m:t>)</m:t>
                          </m:r>
                        </m:num>
                        <m:den>
                          <m:r>
                            <a:rPr lang="en-US" i="1">
                              <a:latin typeface="Cambria Math"/>
                            </a:rPr>
                            <m:t>2</m:t>
                          </m:r>
                        </m:den>
                      </m:f>
                      <m:r>
                        <a:rPr lang="en-US" i="1">
                          <a:latin typeface="Cambria Math"/>
                        </a:rPr>
                        <m:t>−</m:t>
                      </m:r>
                      <m:r>
                        <a:rPr lang="en-US" i="1">
                          <a:latin typeface="Cambria Math"/>
                        </a:rPr>
                        <m:t>𝑇𝑒𝑚𝑝</m:t>
                      </m:r>
                      <m:r>
                        <a:rPr lang="en-US" i="1">
                          <a:latin typeface="Cambria Math"/>
                        </a:rPr>
                        <m:t>.  </m:t>
                      </m:r>
                      <m:r>
                        <a:rPr lang="en-US" i="1">
                          <a:latin typeface="Cambria Math"/>
                        </a:rPr>
                        <m:t>𝑏𝑎𝑠𝑒</m:t>
                      </m:r>
                    </m:oMath>
                  </m:oMathPara>
                </a14:m>
                <a:endParaRPr lang="es-CO" i="1" dirty="0">
                  <a:latin typeface="Cambria Math"/>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5105400" y="2057399"/>
                <a:ext cx="3505200" cy="1578509"/>
              </a:xfrm>
              <a:prstGeom prst="rect">
                <a:avLst/>
              </a:prstGeom>
              <a:blipFill rotWithShape="0">
                <a:blip r:embed="rId4"/>
                <a:stretch>
                  <a:fillRect l="-1386" t="-1533" r="-1213" b="-39464"/>
                </a:stretch>
              </a:blipFill>
              <a:ln>
                <a:solidFill>
                  <a:srgbClr val="00B050"/>
                </a:solidFill>
                <a:prstDash val="dash"/>
              </a:ln>
            </p:spPr>
            <p:txBody>
              <a:bodyPr/>
              <a:lstStyle/>
              <a:p>
                <a:r>
                  <a:rPr lang="es-CO">
                    <a:noFill/>
                  </a:rPr>
                  <a:t> </a:t>
                </a:r>
              </a:p>
            </p:txBody>
          </p:sp>
        </mc:Fallback>
      </mc:AlternateContent>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485" y="2432000"/>
            <a:ext cx="2638425" cy="6477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Rectangle 4"/>
          <p:cNvSpPr/>
          <p:nvPr/>
        </p:nvSpPr>
        <p:spPr>
          <a:xfrm>
            <a:off x="2705100" y="4453383"/>
            <a:ext cx="228600" cy="13721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6" name="Down Arrow 5"/>
          <p:cNvSpPr/>
          <p:nvPr/>
        </p:nvSpPr>
        <p:spPr>
          <a:xfrm>
            <a:off x="2171698" y="3185220"/>
            <a:ext cx="342902" cy="840582"/>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
        <p:nvSpPr>
          <p:cNvPr id="10" name="Down Arrow 9"/>
          <p:cNvSpPr/>
          <p:nvPr/>
        </p:nvSpPr>
        <p:spPr>
          <a:xfrm rot="16200000">
            <a:off x="4088162" y="2214863"/>
            <a:ext cx="342902" cy="1081974"/>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028210883"/>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Rectangle 3"/>
          <p:cNvSpPr/>
          <p:nvPr/>
        </p:nvSpPr>
        <p:spPr>
          <a:xfrm>
            <a:off x="412124" y="232079"/>
            <a:ext cx="5973720" cy="584775"/>
          </a:xfrm>
          <a:prstGeom prst="rect">
            <a:avLst/>
          </a:prstGeom>
          <a:noFill/>
        </p:spPr>
        <p:txBody>
          <a:bodyPr wrap="square" lIns="91440" tIns="45720" rIns="91440" bIns="45720">
            <a:spAutoFit/>
          </a:bodyPr>
          <a:lstStyle/>
          <a:p>
            <a:pPr algn="ctr"/>
            <a:r>
              <a:rPr lang="en-US" sz="32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Cálculo</a:t>
            </a:r>
            <a:r>
              <a:rPr lang="en-US" sz="3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de </a:t>
            </a:r>
            <a:r>
              <a:rPr lang="en-US" sz="32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nuevas</a:t>
            </a:r>
            <a:r>
              <a:rPr lang="en-US" sz="3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variables</a:t>
            </a:r>
            <a:endParaRPr lang="en-US" sz="32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409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31246"/>
          <a:stretch/>
        </p:blipFill>
        <p:spPr bwMode="auto">
          <a:xfrm>
            <a:off x="152400" y="1668498"/>
            <a:ext cx="4267200" cy="2865883"/>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3" name="TextBox 2"/>
          <p:cNvSpPr txBox="1"/>
          <p:nvPr/>
        </p:nvSpPr>
        <p:spPr>
          <a:xfrm>
            <a:off x="5032817" y="1492333"/>
            <a:ext cx="3494924" cy="1200329"/>
          </a:xfrm>
          <a:prstGeom prst="rect">
            <a:avLst/>
          </a:prstGeom>
          <a:noFill/>
        </p:spPr>
        <p:txBody>
          <a:bodyPr wrap="square" rtlCol="0">
            <a:spAutoFit/>
          </a:bodyPr>
          <a:lstStyle/>
          <a:p>
            <a:pPr algn="just"/>
            <a:r>
              <a:rPr lang="en-US" sz="1800" dirty="0" smtClean="0"/>
              <a:t>Genera </a:t>
            </a:r>
            <a:r>
              <a:rPr lang="en-US" sz="1800" dirty="0" err="1" smtClean="0"/>
              <a:t>las</a:t>
            </a:r>
            <a:r>
              <a:rPr lang="en-US" sz="1800" dirty="0" smtClean="0"/>
              <a:t> </a:t>
            </a:r>
            <a:r>
              <a:rPr lang="en-US" sz="1800" dirty="0" err="1" smtClean="0"/>
              <a:t>nuevas</a:t>
            </a:r>
            <a:r>
              <a:rPr lang="en-US" sz="1800" dirty="0" smtClean="0"/>
              <a:t> variables a </a:t>
            </a:r>
            <a:r>
              <a:rPr lang="en-US" sz="1800" dirty="0" err="1" smtClean="0"/>
              <a:t>nivel</a:t>
            </a:r>
            <a:r>
              <a:rPr lang="en-US" sz="1800" dirty="0" smtClean="0"/>
              <a:t> </a:t>
            </a:r>
            <a:r>
              <a:rPr lang="en-US" sz="1800" dirty="0" err="1" smtClean="0"/>
              <a:t>mensual</a:t>
            </a:r>
            <a:r>
              <a:rPr lang="en-US" sz="1800" dirty="0" smtClean="0"/>
              <a:t>. Los </a:t>
            </a:r>
            <a:r>
              <a:rPr lang="en-US" sz="1800" dirty="0" err="1" smtClean="0"/>
              <a:t>resultados</a:t>
            </a:r>
            <a:r>
              <a:rPr lang="en-US" sz="1800" dirty="0" smtClean="0"/>
              <a:t> se </a:t>
            </a:r>
            <a:r>
              <a:rPr lang="en-US" sz="1800" dirty="0" err="1" smtClean="0"/>
              <a:t>guardarán</a:t>
            </a:r>
            <a:r>
              <a:rPr lang="en-US" sz="1800" dirty="0" smtClean="0"/>
              <a:t> </a:t>
            </a:r>
            <a:r>
              <a:rPr lang="en-US" sz="1800" dirty="0" err="1" smtClean="0"/>
              <a:t>en</a:t>
            </a:r>
            <a:r>
              <a:rPr lang="en-US" sz="1800" dirty="0" smtClean="0"/>
              <a:t> la </a:t>
            </a:r>
            <a:r>
              <a:rPr lang="en-US" sz="1800" dirty="0" err="1" smtClean="0"/>
              <a:t>carpeta</a:t>
            </a:r>
            <a:r>
              <a:rPr lang="en-US" sz="1800" dirty="0" smtClean="0"/>
              <a:t> de </a:t>
            </a:r>
            <a:r>
              <a:rPr lang="en-US" sz="1800" dirty="0" err="1" smtClean="0"/>
              <a:t>resultados</a:t>
            </a:r>
            <a:r>
              <a:rPr lang="en-US" sz="1800" dirty="0" smtClean="0"/>
              <a:t>!</a:t>
            </a:r>
            <a:endParaRPr lang="es-CO" sz="1800" dirty="0"/>
          </a:p>
        </p:txBody>
      </p:sp>
      <p:pic>
        <p:nvPicPr>
          <p:cNvPr id="4099"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23610" r="55920" b="-1"/>
          <a:stretch/>
        </p:blipFill>
        <p:spPr bwMode="auto">
          <a:xfrm>
            <a:off x="4974183" y="3101440"/>
            <a:ext cx="2519148" cy="553378"/>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92158" y="3811175"/>
            <a:ext cx="2219325" cy="149542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6" name="Elbow Connector 5"/>
          <p:cNvCxnSpPr>
            <a:stCxn id="4099" idx="1"/>
            <a:endCxn id="4100" idx="1"/>
          </p:cNvCxnSpPr>
          <p:nvPr/>
        </p:nvCxnSpPr>
        <p:spPr>
          <a:xfrm rot="10800000" flipH="1" flipV="1">
            <a:off x="4974182" y="3378128"/>
            <a:ext cx="717975" cy="1180759"/>
          </a:xfrm>
          <a:prstGeom prst="bentConnector3">
            <a:avLst>
              <a:gd name="adj1" fmla="val -31840"/>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759314138"/>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Rectangle 3"/>
          <p:cNvSpPr/>
          <p:nvPr/>
        </p:nvSpPr>
        <p:spPr>
          <a:xfrm>
            <a:off x="991326" y="0"/>
            <a:ext cx="4055116" cy="584775"/>
          </a:xfrm>
          <a:prstGeom prst="rect">
            <a:avLst/>
          </a:prstGeom>
          <a:noFill/>
        </p:spPr>
        <p:txBody>
          <a:bodyPr wrap="square" lIns="91440" tIns="45720" rIns="91440" bIns="45720">
            <a:spAutoFit/>
          </a:bodyPr>
          <a:lstStyle/>
          <a:p>
            <a:pPr algn="ctr"/>
            <a:r>
              <a:rPr lang="en-US" sz="32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Condición</a:t>
            </a:r>
            <a:r>
              <a:rPr lang="en-US" sz="3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ENSO</a:t>
            </a:r>
            <a:endParaRPr lang="en-US" sz="32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sp>
        <p:nvSpPr>
          <p:cNvPr id="36" name="TextBox 35"/>
          <p:cNvSpPr txBox="1"/>
          <p:nvPr/>
        </p:nvSpPr>
        <p:spPr>
          <a:xfrm>
            <a:off x="474230" y="3751359"/>
            <a:ext cx="2839239" cy="523220"/>
          </a:xfrm>
          <a:prstGeom prst="rect">
            <a:avLst/>
          </a:prstGeom>
          <a:noFill/>
        </p:spPr>
        <p:txBody>
          <a:bodyPr wrap="none" rtlCol="0">
            <a:spAutoFit/>
          </a:bodyPr>
          <a:lstStyle/>
          <a:p>
            <a:r>
              <a:rPr lang="en-US" sz="2800" b="1" dirty="0" err="1" smtClean="0">
                <a:solidFill>
                  <a:srgbClr val="00B050"/>
                </a:solidFill>
                <a:effectLst>
                  <a:outerShdw blurRad="38100" dist="38100" dir="2700000" algn="tl">
                    <a:srgbClr val="000000">
                      <a:alpha val="43137"/>
                    </a:srgbClr>
                  </a:outerShdw>
                </a:effectLst>
              </a:rPr>
              <a:t>Qué</a:t>
            </a:r>
            <a:r>
              <a:rPr lang="en-US" sz="2800" b="1" dirty="0" smtClean="0">
                <a:solidFill>
                  <a:srgbClr val="00B050"/>
                </a:solidFill>
                <a:effectLst>
                  <a:outerShdw blurRad="38100" dist="38100" dir="2700000" algn="tl">
                    <a:srgbClr val="000000">
                      <a:alpha val="43137"/>
                    </a:srgbClr>
                  </a:outerShdw>
                </a:effectLst>
              </a:rPr>
              <a:t> </a:t>
            </a:r>
            <a:r>
              <a:rPr lang="en-US" sz="2800" b="1" dirty="0" err="1" smtClean="0">
                <a:solidFill>
                  <a:srgbClr val="00B050"/>
                </a:solidFill>
                <a:effectLst>
                  <a:outerShdw blurRad="38100" dist="38100" dir="2700000" algn="tl">
                    <a:srgbClr val="000000">
                      <a:alpha val="43137"/>
                    </a:srgbClr>
                  </a:outerShdw>
                </a:effectLst>
              </a:rPr>
              <a:t>es</a:t>
            </a:r>
            <a:r>
              <a:rPr lang="en-US" sz="2800" b="1" dirty="0" smtClean="0">
                <a:solidFill>
                  <a:srgbClr val="00B050"/>
                </a:solidFill>
                <a:effectLst>
                  <a:outerShdw blurRad="38100" dist="38100" dir="2700000" algn="tl">
                    <a:srgbClr val="000000">
                      <a:alpha val="43137"/>
                    </a:srgbClr>
                  </a:outerShdw>
                </a:effectLst>
              </a:rPr>
              <a:t> el ONI? </a:t>
            </a:r>
            <a:endParaRPr lang="es-CO" sz="2800" b="1" dirty="0">
              <a:solidFill>
                <a:srgbClr val="00B050"/>
              </a:solidFill>
              <a:effectLst>
                <a:outerShdw blurRad="38100" dist="38100" dir="2700000" algn="tl">
                  <a:srgbClr val="000000">
                    <a:alpha val="43137"/>
                  </a:srgbClr>
                </a:outerShdw>
              </a:effectLst>
            </a:endParaRPr>
          </a:p>
        </p:txBody>
      </p:sp>
      <p:sp>
        <p:nvSpPr>
          <p:cNvPr id="37" name="Rectangle 36"/>
          <p:cNvSpPr/>
          <p:nvPr/>
        </p:nvSpPr>
        <p:spPr>
          <a:xfrm>
            <a:off x="308965" y="1447800"/>
            <a:ext cx="4949825" cy="2031325"/>
          </a:xfrm>
          <a:prstGeom prst="rect">
            <a:avLst/>
          </a:prstGeom>
        </p:spPr>
        <p:txBody>
          <a:bodyPr wrap="square">
            <a:spAutoFit/>
          </a:bodyPr>
          <a:lstStyle/>
          <a:p>
            <a:pPr algn="just"/>
            <a:r>
              <a:rPr lang="es-CO" sz="1800" dirty="0"/>
              <a:t>El fenómeno de la Oscilación del Sur-el Niño (ENSO) implica grandes intercambios de calor entre el océano y la atmósfera que afectan a la temperatura media global de la Tierra y crean situaciones extremas en el ciclo hidrológico como pueden ser lluvias torrenciales y sequías en diferentes partes del mundo.</a:t>
            </a:r>
          </a:p>
        </p:txBody>
      </p:sp>
      <p:sp>
        <p:nvSpPr>
          <p:cNvPr id="38" name="AutoShape 5" descr="data:image/jpeg;base64,/9j/4AAQSkZJRgABAQAAAQABAAD/2wBDAAkGBwgHBgkIBwgKCgkLDRYPDQwMDRsUFRAWIB0iIiAdHx8kKDQsJCYxJx8fLT0tMTU3Ojo6Iys/RD84QzQ5Ojf/2wBDAQoKCg0MDRoPDxo3JR8lNzc3Nzc3Nzc3Nzc3Nzc3Nzc3Nzc3Nzc3Nzc3Nzc3Nzc3Nzc3Nzc3Nzc3Nzc3Nzc3Nzf/wAARCACbAUUDASIAAhEBAxEB/8QAGwAAAgMBAQEAAAAAAAAAAAAAAwQCBQYBAAf/xABEEAABAwMCAwUFBQUHAQkAAAABAgMRAAQhEjEFQVETImFxgQYUMpGhI0KxwdEzUnLw8QcVNGKCkuEkFkNEU2Nlk6Ky/8QAGAEBAQEBAQAAAAAAAAAAAAAAAAECAwT/xAAhEQEBAAICAwACAwAAAAAAAAAAAQIRITEDEkEiYTJRcf/aAAwDAQACEQMRAD8A+TokK2k9KtLhhkcDtnkrQbhT6g4nXkJgRjzmq6UpyBTZUkWDatBSsqOpfImeXpSqXSuU94RnFGZbLqHCknu7+VAICgY5Yirj2csnL83bLKVKcDBKQkjJkDM8s1dIhw9X/SupCVCVjUsCdIAx9aA82QvSc4iR+NX3srwRy8vr2xfcDEDS6iJJzBA8qqrxvsXXG04CFqTjGxiiAlKQgBInoRXUJAbSSRIOZMUVGgAAgGoLaUSIVOMioqDg76dMQR8zTdkB8QVCojNQSkEJymUjpU7MFGsQYmoJXVsVoStBAggKPOCf5+dWN7a/ZNQdXdhSiIzS0FbZTsScGm1PKW2lCgMdBk1qas5TkNo6VtEgwpMEeIrqRF0oR3SJGdoryiAG8n4hyowSnUDmRisqYbJJBCoI3op1KOmZI2IOaWJMYOK8nukmPVNEOJkrOo53IIoyFAKAiPzpVtXaJwe8DjlRW1akgkb0FjbxMrzmRV5afswfl4VR2hSDqWCY5CrWzuQrS3Cp61VPTSfEQytkouGy4jcjlTGomfOsl7ZdslCXDeQ1MdnoMk+HWrbwM/dCzYuXVhKcL7iBsBO1KvX63P2TYj/KKetuBPOoDlxLKTyVlZ9OX40Q8KtmwSsuLCf3lRWNCjQt1Li1EaZOTHSgreKt5VpyPzot7oSo+7ogDfxpRUp2MZgneojq31hBTGAZBryFoglROMyN6ZQypbBCx8MkhQiRvNQXZxb9wwkkEjwqhZ57UpKkzo6kUK4JUgA5NG7HQI+7yAPOoqbKgBznPhSATQ1EdB9KctUKWtapAjkTQUNlKj8J6E1Ng6EPE7xjyrOSwu6YUcTPOaTeO28jpRT3yR1+lBIIT3lEgVqLQ0AmZ2AqS1dwg+VeBJknaouEFGRnma0ldYHdXnM1NJOgJJ3oVspXeECJoq2yT4bjFL2E1J0mTkiiYgEzjnNedAQrQD6jnXNAgESfyorqnMwFCBXq6hIVJOPlXqCy0RAn1q3Fwwn2aNqbdHbG7Cg+TkJCDKfUqB9KrPhMKA/Surns5O07EzODTbOWMoOeRwcVqv7OHFf3+tIiDbqB8pG1ZOTIEbTWo/s60/8AaRpKllOttSRmNRjA/nwrStp7IAe9cbdz/j17DpNYPiR/6x8bfaLkepre+xSdR4sf/cXKwvE4F9cQP+9Xn/UaJ9JtfEnWTFHSJB5GKXCCFDfNMJPdIAFRp1oAoB8MUZptSVKIBOozkUJsAaQCTtTocXqDa8gDrUR5GoEk9OlFCSBM/KhpwqVbAbUUwRKcTyqq6kAJEjMVISkg+MiopHdEkHFEIBjfFRBcLyDE/jUQspkQJ2I61xr7yeY2qah3hq3286gKykEDn+VMsoUV6cEjM9RSVudK4O01ZtoWVpWlBOkQYoGmxpTkE8qessAqSMzkUm0skwRBnY04zqTjrQOJOoExzquvLW3fuRcKSXnGvhCvhSeRHU/OmVti4YdYWVJC0xI3iszxu1csn7Zti4fUl1UK1rmPlV/1m7+GbsXClKKW1jxCYqj4ut1DYRBAPxEjI9KeVYvkf4h3/wCQ0J/hjikd9xZBwdSprFzjOPjy3uqiwtA/9q4k6B8PjXnrJCEOykKBVqGI005c2ht2TDp7qZCdfLyqmfuFBIlRk/5qTKVdZS8jvuDs1b5GTO9BU6VthMEQOXKhpbdcQpbg0pAkE86aZaCUg7ynrVaJISSFTE+W9AbSUuCRMyadX8cjlzpVzDgz92qqFzKSJCinn3cUF5yAQieXOnUrEEKySaSfT9oIJIM5O/lWdNB6TOdzQnDI6wdqNBlPnzoC9RMGrEcnSO6IjehKy0SQPKaIlO+vnUHMJII5VqF6Rtk6gTGxmjFalCT1qFkgjUOquVNKtTlYkJGZOxqZVFbcDMnE1FKu5pkjnXbgal45UAgg7+FVTSUg5Kt/CvVFK1hIAUK9QaI24ySdzQrhsi1KgZ+0j6GpNPyAk4miqaUtskr+9KYH4dTUl12zKrQAMxkfWtB7HNuOe0NiWZK0OBZgjYZP0qldbOQoaSNqd4K44zf9o28pkpQohQJB22x1rW1fR/YRRU3xRXI8QWfwrD8Vk8RuZMAPL8PvGtx/Zi/br4fetuJUt/3kuEBedJAE7HmDWL42AOJXQzHbrj/caqfSTQwSdhUkSo4PrXkKGgJAwcdamnugg1lpJkDSAOlMrEPwroM0qzOlIPMb1ZLaL16W2hKjAT8qAaPhIPTepmMYjEVbp4Pa2+kXXEGzO6WUFR8ga4hXs7cvBth29IyBlO/+3NT3jXpkr0tqKQdJj8qKpMADeSKNcJ7MlKVhaRgK2n0qKjOgEZ1Cku2bLOAtJSoECZ2phSNaeh5UXSkNqBEQMDpU0aCmUjIIoEnGHwsJbQtUcwNzUUW3ECskd1O3eUNvKrpuAtIxsaqvaNSxbtjIQQonxMiB+NWVNJcOuk2jylXbxXG6EkR5U5/fn2iyzaoSkq1JUXCfmPSstb8Cvr5hL1o0FNkqTOsDI8+VOJ4Rc8OtHkPtW7jmkOFRTqUkTEA/KusyxnxNVo2faMd03NuUkqIVozHlXuPqQ9cWCm1BQ7VOUmQZ/kVVcAW3pfbNs2XWhrSQmVqg7fOnrnUpvha3EBC13IJSkQAZrj5LPjU3o+3ahxUERiglu0CzrWogEg6NpxidhvvVs2iHduXSk7q0t0Opcbb7NSe8Oz7oJ8Y39a8/jyx3+TplLrhU8Ss0ItSp5IQ24mErVn1/nqKzi+DQta2nAspCTCgRBOY86e49dPt3JN8mG3dOhTZgaBuI26bjeoW1yFWvalwiQpcrQYKjgCR4V68Z4704X2nZC4CgydQKTo586g3PZpxgCnVXSHg43oZKFpJ0hX6idseYpVxKUBLSPuDvCZj1qZY6Wck1iCvFKrA7XByBtTi0nUdO8TmgNtly4CEkalCKihLUAsRmTSzgOVJgad55004dBUU5SCSPGKV06wIwAOvWpVCBlRM7Z3qCkS4ok5UZicVLSBIMbbVDLaZxM8+VRXlAJAVtBwKE8ISVb0VJnfceG9CeX3NudWJUbJROo7DVThWQ2sEyYjNJWSCpSgDjVsKeuUfZqIiAIPhVqKm4/aZxAr3cCcAGOf5124jXG3pUEoUpUbAYNFMMlGn4ZPhXqgluMpIIPjXqC2bUARMSPGnm3tcCCeQjYUvcN6HNYQSTiScfSpsypWpJUB0msdxnQj6ZOZgjmKJZqCHSpSUkQRnbaoqcJkKx1BO1TLD6GA6pAKSAZJ6+VWK0nsFep4fdXKzc9iCkJMTJkzO3hVZxMKcu7h2QoKdWQTzkk0lYP9m5OhPUwTTTj5UkAZQdxVuV3oKIGQBtNGCTpUDp+ExJr2nUruCJ2xFEeYcQwVKB0yATGBVVBiAlJJk1Ygo7XU4CZUIVsJilLS0deaJaQpQCowKuLbhanWpcebbGCEKOQRIyIqZTc0uN1dh3d37pZLfU2XFR8PQHr4VQFbrVs3csBKSDIxIHhB860t1Zs2XDrpbxbdCk6YCo+cjxqns2G7vhV07btqb0pKEgr1AmN64zGR1udyOsOrfZZWZBUgFQTtkUwtKgG8QZwafb4W/Z3rzSVlXZaQlSBHdKQf1o71g8+UkqOoD71dMZI55W5XZdxoIYOo/acgM/WjMMILCDKpMYA51aN2KShIU2Ippi3SgDS0MeNVNEU2S1qBQkIAEUp7R8PJ4SBrgpcByMc+VaNCT+59aU4+wXOEPkiCiFfI02K32dtHUJatwmA2wFLn95Sp/Wkvalblled5IUHrdTZTyAO/5GaTZuXbJT3u7i0iQcGJkA8vOluJLeubXtHgVLSUysmYnGavt8F9/Z+00tq6dU0ntErSA5GYOY+YFc4qhSXeHpWlKQLzSADznyp32Bty3wp577rrvdH8IifmT8qB7QiLvh5B/8cD9RWPIfD1057kyp51xtCRgmCd/SqTiPHG/dHVMPJcWE4AQR+Iq29pTp4WswDC0GCJB7wrI+0V4DZd1xHfIBCMxA3mB9a8/jkt5er034/b6zbhXeXGq6ec7ySNU0mSttThS6tICsQYFWFja3N7qTZtakoSJUrnP8/Sg3ljc27pt3m3ArBwmZByCK9M7281nxf3KHDwdN0RhxCQ0pJGDzn6/KqVl5wu6HDpREAhNWy1rHsgwy6laYuSlOoRqGSPrNU1q0XHUgDGqP1rfxn6fKCHUgTqChM4kVXNZ4qtCVRIKURO+1W76yVJTMAT3jgTM7+FUtlA4o2pakBGo97UPxBrnju7KZuGglCz2Y07AeQqvW4RIwcGQPu4xVzxIlKEqVJQ5sfGOdVi2uxJS4wVtKBlQGRHQ8qY3+1VyU9pAwNRABJgCuuAtLUgAhYMHVvI3phNqQ5oK0lOmQo4BHjUbgFTjXOUgTETGK1KFkCQe8DQrlJ7KOpp9Vupy6dSygk6yAkClOIpUhod7SQrYpqypXOHJyRz1b07do+x3g6qr+FuLCwQs/GJAFWHEVkLKJ7oOAMVamulTdQlRBiTzoKVZwcGi3DSpC5ERMUNsFUaUY60+K8FJGBqjwr1E7IhRIVE9a9Tar8qQpCkx3p1DxryHVEAgd7mdpoKnCVAODlBiupUogqGYMKH51mThg3KVwDvsJHPwpt5u6ZsEhxDqGyrTC2yOh5jzpFlf2jagchQIMZmasOK3LrjTaXHFqTrkAnw/5pO1kJsMPOulNu0taimYQkk+eKP2TrKftULQ5gwoEUTg7qmb1C0EgkEY3iKslpduLoPuJWoJHdEVb2unLIPMAud4asYOcVPiSrh5hKZcUkKkgqJAxVm04l5CUvIUoJGArEVJVvbrQNVsrySqi6VXB+2bDoBUBIMDFOvpfca7NIKtRzIp+1t7VsHRbLH8Rp1h5DRIbYhM9abNM1f2LqeCXKyjUrAInISCCTSXBLhDfDXGQUhRJUM5HmK1vF7of3XdJU3EogQNyawrLLhK3Etr0qJg6cGsZNYtN7N3z7/FXA+/2nvKC6Z/eEbdOePKtakJG38/Sqfh/A7azvhfMrcByQ3pASJEEVeJUT92rP2l/SaFevnRklXT61Fs+AphBE7CqjgURyE0HiBU5ZPNJT3loKRMxNOIgjaaJpB+79aDDXPCdCEgn7RwoEkbEJSnHhzojdgi74XfMtjUpakJSs7Ag6j+Xzq69pLZ64cs27VB1y4ouaoCQEyAT4mPlUvZNlpHBUCSVlaiqcQdo+QFPoJ7O23uPDhakk6VqIJ3gmc1UccYuXr1otMgoZf7RJKt/DwrWBCAMClX2kkyQPWlmxnn3r11sodsW1IO6VLBH4VScXaUmydLnD2mkxGpIBI+lbVYSJGKr+Isi5tXWQkHUOdZxwxlX2y12z/sdbIe4U44gAHtzt4AfrVnxe21cNWSIU1Ch6H+tZy140zwW1fYdQorDupCUJ3kAGfkKf4d7RK4un3YtFIIJMxlI8a73jhznPKi4/cOmxtWlKKkayoeH8zQOBrYDTwet0uKkQoqIIBHgau+M8KduA12KAAAfvDHzpXh/CHWe0DoEHaCK5XptW3bzIcuClsBEE9mDIBjxzWft2wLltSUjKhiK1/HbG0Y4c+8HXQ+AkBBQNJJiczWVt06LxlasJS4mfKaYlXN0rtV+7ITGkAaY3EVFFgp1SSpSkrOIMzt0+VWHEbK3tB2zF0HlKWZhBBTuQd6nZ6XVLfSopAzIO3X+nhXK3SkRwwtoSoJTKUgDMgwf6VW3PC7ly4S44BoSQkqSREg1f3F0tKSkp1OqMpV1Hl1oGvtHOzbKi2TOoEEgkQZmnvzwt0qlWjiBcPtStwgI0jGkYmqHi6lBLSA4SdPerVP27zSQ2pwK1mYScnO5HrWa9oG1ovEqWgwpIVIE1rx96rFIcMClPwnwjzqzv9JdEHKjKgeVKcCCnL5SEJUQpJB07inbtRaKYbgE6Bjbr+nzrVy50Ktwa1hCemc1ABaNhImcUd86T3E5O9DCiclJA5RmtK45y688TXq8tZSY0fOvURejhzyjBjfEnanLfhThUNRAA6Ctc1YpGNLfnpptq0SAFFKZ3+GptfVl2eEJSoHXAnODTFxwhx1SOyUkAA8yDWoNoFDBQEkYKaK1ahIAKxMeNF0y1nwV1Fwkl/UBy1H9KtPceqiATV4ywjXqSkEj0iphoGSQEgDmRTZpUNWUGAs79aYTZZMqMxtJqwKCCCkCOoINSCe7PZz+X0qBBNqAQAo/WjItwkyKbbC9BKUgDqKnBWIWoR0zQLBuBPIb1W2Ns05ZssEjD6iUzymfwIq9TaBZ7xAnkkmhp4RbaAktNFIMhMTBqXlZdGGmJ3jzimG2o2UPlXm7dad+9Rw2pJAKDnnFVEdKZ730BoiEo5KJ9DU0NL3yPSioZXuSR/pqjiUkDE1IhXQ0VDZG5B8/60cIBHJPzoKi6Y7YgKExUbVksmEyAatSjIgzUdA5n8aBczHPNKvwJmafUkDMj1pZ9I8IoKt5QzvSjpB2286sXgkE7x4CknNM4B9RUHzPjjiXr58KTHxQOlMeyRAU4tYjuwCPOqrirk8SuliT9oqPKav/AGPGpm5cU2VDujy3r0Z/xcsZyurlxAZQpWqJxBpELRqVo1epNWj2ns+6yY6UmvQn4WyBXB0Z/wBonJtg3Jysb+ArOLBSe8cb1ruMN62mgylYMyZSFD6iqQ2LxJV2YJP/AKdWJVldyplCkwoKjZW2K63blQaQHEp3KpE+vyp5plp22ZbUCkmJKokVcj2abJhtxbqIwrSBjymuVx20y60Oe7hKGxok9/Yk8ooVossuLcI1aABAO5JrVteza2191TxAzkCPxrivZtwJCmtSwFAqSUiTHLepMdDPvBDlylwo7UKBRoE92KyHtA/auXqk6X2VoGkgmfWvo/8AcVy1aIcLCwtsFS5jHXnmvmPG3G3uL3CmxpGs710w7qVHgTrdvxRhxtC3nNUJTtmtPfWbSnVrfQ6VoEYO+J2ist7PrSjjdqViUlyK+j3NqCgCSOQUDy2qZ9kYE2ygt1JQCVAkGJMbz4U7bWCFG2c0JCDrByZ2I/nyrSrsi22SAFEpKfHTXWrNllCUgKEE4nrV2rL3ltbLe7Ms6y2kDUlwInnmedeq3uuFsuuqCxrAUVCcRP8ASvUmcnwbhtZCspOOQB/SmEHUJDSiOWf+KWOkGUagCZ51JJlUEOmdjmBVFglCygJSwTzABoqGlJBhhQO384pNCiEiAqJyTIozZUROoEeRoGUKUEyUH+fSu9oJMoVBFQbegAFwx0ANELqhBDhHIdz/AJoIhcKEMqPj1+ldQrJ1sEAZ2n8q6XCowXDjG2PxrrYTgl2TO0f80E21EnCDv+7t9KMe1PwMrPPAqDehQ7rqgZj4RUoSJKXinz/rUBAHTs0ueprg7SICCFeWKihaN+1z4kfrRUuACC7qnoKCYMI73/6ozadQBTnHJQoaMgEFZ692iJmY7x/0iqDdirBg/j+VEShQzMUJOTjX/tFGQCc8j5UBAgpyF/SukqG6yRFQUDOdR8iKkBPWfSqjuoRJBjzqC1piYPzqUeZHpUVAZ/WgCtWOX1pR4nOSKbWBFKPoTnMVFV7urP2gkZiaQU4sgGJE5xTlw0FTCvwpVxiQRqjqKD543w5SkcTcJQvs0/EkzCtc/gDV37KtG0sHVBKx2q5EdAP61bKsWz2oGiFnvJ0/F5xXGmUNIQlJACRsE4rVztmqzMeTIuC4BuIpZxSlA90kUwkM5+0z5bV37IkjWD07tYaV1z3UTo5xkUFYSQIUBCZHd3NWjqG4kqEdINLqaZCTO48KqEHIATipv8Y93bRqbKylIGUg0VaWVAjXjlilL5htTKghQ1D4R41jObnDWN1Sy/aZOoqTbJnxQM1xr2oxm1R1+EVnniZ7qSJOxqTIIzoJ8a5N6i9ufac9mSi0aCo5pFfOHne2unVqAkqJwOtaW6Dnu7jhRAAMYrLEqAJI5138bll2PwtaG+JWi1cnkn619wetrcAKgkKTIBr4Hq0PoWOSga+7WpD3DmbjT2g7NJ0znblWskhd21bAwRHQ1W3tqloFwaTJ2Bp52+ZkhNuZIiDSvvVol0rU0tSwMCMJ8qxl00pLoy78C0kYM16m7i+W+4SylpCR+8yVE16saNNIGtLqilKAnxQr9KaQkadWkbZ7hq4bZTMFhPjCt6YS01rH2YBPjXUZ9SZylCBjm2aO22vH2Y9EVfIabCvhSY60whptO6EAnyoKDs1hQPZpgbQg0VTZIgI85bq+DbYyEIPyrqUJI/Zoj0oKJDOkwpAGN+zFGDaSANIIHVAq60tzAZBHmKmhI0z7uPLFQUTbYmS3ic90UXs+aUDPMpE1cpSkjvWoHpXSlIMJswc7mqKhtC/vIBPkKJDhwkEfjVolISe7bIzymiEkEAW6MeMVBWBp0gEgn0oiW3Mdz5j/AIq1SkkT2KPGDXTr3DSSBVFahJB734VPAGE7eVWSFKzLSR4zREztoFBWRIwIxzIqQSo8h6VZjO6RHnXcAfCKIrOzVuEzQ1trgnSatiYOAPnQ1T4fOgpVtucm/lSziHRMoMVfLMch86WfwDgH1orPutuKOGpx4Uuu2cgy1M+Iq8cMEAIE+dLr1TsPOagozZuFJV2IjPMTQlWToQfszJPWrwpMxInz3ripTIATpPOgzy7J1ICdIkmgG2d1ZbnT471oilRzpEfhQgohZBCfHFQUbtmvk0ZjEdaW/u5eoEtE8jmtKrSk5EnrXllOxAIOYq7GQeslAEdmSes0Bu2LbiviAj4SNzWwcDWqNEelQKGwDgRHMVNj507Zq7VZjBJju1c8BaYbtX0OMNrWVAwtHLwrQvW7SgoFCciQaqVAtOd4AEYPKpoVPtau3Z4FdlFqylREBQGQTXzBsylWa3/t87p4SlKThbg9a+dtL5ERXTDpm9oLMqzX1L2e4iV8GtVBBgNgE6zuK+XOnOd/Ct37IuhXBkJJ+FRFTNY0Dl00olZtxq6hZpUuslaj2KhO0LOK8ogKODS4/bFUnI2rnaqa1NajLSj46jXqgrUIKudeqbH0xFoQcqSBEb0YWqdQOoExzNVI4ikKV9lgbd6iN8SaUf2axqHNVdBbt2aIOqPA0VNu0kAkgKNVgvWQAJKZyZVNEF0zIlRPhrqizRbpI3JHgKJ7u0FCUgnxFVyLppKIEx/HUxfMFOSN/wB+gtRbNE5SmeUCiN24BOc1VC9YMQoAfxiipvLdREEei6C1Q2CrKhHWKKG24xp+VVSbm3+HsxH8dERdtDCGxj/PQWHZNjdCI8BREttwDCflVYLhuQS3/wDaie9oEQ1j+KgsQhMyAn512BtAxVabxROGMcjNSF0dIPYb/wCbNBZBKZ2TXQgeA9aQF2dUdltn4q8b4z/h1HnOoUQ/oGCSPIZrsCN89ZpIXoKdRZI9a8LxBghBAPMmgb0p5keVc0ieVKm6TybO3WhLuk/+WfOaBtYFJvEg/CDQV3iSI0ER/mpR27QPiSuPOgO8oAfBkdBSjihJ+zJ9DQHb5tIUQVAnbNLKvUdFKnOFVFNyBs3BPhXtaCfhM86RF5IJg4MATUDcKgq0mZ/eoHjpAJCVDwoSnE6ykCExuOtJPXJ0T3tXnS5uCEGdU4qC0aUgyRAjrXCts55+FVC7opdHxkDlNRXfp1k6CARtNBclSTKirfYCguJSokHHnVYb1JxBHrUl3QjBjPOgaUWdekhMxmKTukMuDy5xtSy7pBWrJHQ0ncXrp/ZKGmIiN6DPe2lsq4sm20gFba5wREVgl2ToUTEAb1tva1y2uG20OIWLgDKwcGscu1BJ7yq6TpmlPd3VKwJNa72ZKrXh2h2QorJg1mPdCO9rVirXhTaUoKWStTpEqqZ9E7aZdxJkGhm4ESkyarim70iW1RUPtkLHaoUlJGFDlXLTa0KlOQQcV6kEqugB2SStJ2KTXqmqmm8b96UhUoClAxmjtLuQAOyR/uo6BHX51JWFCK6AbbrwISq3RPM6qMlTxMi3bHUhVDf7xSCTHgYqaUjScnbqaqm2IU334SZ2BBoxQ2pMc+mKVs0JKSTOPGnwy2QlRTnzoBotWyn4lDzAoiWmwILqvQCjoYaEkIz51HsGtfw/U0R1DCcrS6ojlIFd93BWVdqoeAAoiWW4nT9TUYA2n50HeyKRLbmT+9XFMOqwl7zxXFCFADrTLCQJEb0NoC1eCcPeXhRA1dAfth5yc00ppATOnND7NJGR9aCKW7gbukjnBoyFBOSonxJqCWkaTj615DadW23jQFkSRqOa9AAj8a4hCdRx9a6Ujp9aqPEAEK1nymoqCRJ1UXQnp9aitCdO1AosbwR60u6gk4KcU4tCen1pK5AExPzqKUdDhOEt/Ok1KWgdxtMkZkUR2dW5+dCJJAyd+tBFIWtXeUlA3ztNDuNZUSXEqEbg1N9IJG+/U1wNpVAIJEdTUC7bpBGqCKkqFAQoJPU0RTKA6YEepqLjLc7fU1Au6spRoIBURg8jQAkqgR8zTQZbIMg42yaIm2aLYJT9TQAQ3B2TA3ipXHZKUDqgRRUtIEwDnxNRctmp+H6mgUWw0psFLmZzIofu7JRk58qbFs1I7u3iaKq3a1fDunqaDPXvC7e6MydXlVW5wNouEd3bpWufYaQgaUx6mknGWzEp5dTV2M0eANkhJCBjeaJa8HaZWopgchFXa2GzMpO/U0RhhvR8P1NBVmwxIVgV73AKBwYq193a0EaefU1ENIGwP+400KN3hUkFBI9a9V2WUScH5mvU0P/Z"/>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0" name="Rectangle 39"/>
          <p:cNvSpPr/>
          <p:nvPr/>
        </p:nvSpPr>
        <p:spPr>
          <a:xfrm>
            <a:off x="474230" y="4274579"/>
            <a:ext cx="8020854" cy="646331"/>
          </a:xfrm>
          <a:prstGeom prst="rect">
            <a:avLst/>
          </a:prstGeom>
        </p:spPr>
        <p:txBody>
          <a:bodyPr wrap="square">
            <a:spAutoFit/>
          </a:bodyPr>
          <a:lstStyle/>
          <a:p>
            <a:pPr algn="just"/>
            <a:r>
              <a:rPr lang="es-CO" sz="1800" dirty="0"/>
              <a:t>El Índice Oceánico del Niño (ONI) se calcula como la media de 3 meses consecutivos de las anomalías de la temperatura superficial del </a:t>
            </a:r>
            <a:r>
              <a:rPr lang="es-CO" sz="1800" dirty="0" smtClean="0"/>
              <a:t>mar.</a:t>
            </a:r>
            <a:endParaRPr lang="es-CO" sz="1800" dirty="0"/>
          </a:p>
        </p:txBody>
      </p:sp>
      <p:sp>
        <p:nvSpPr>
          <p:cNvPr id="41" name="Rectangle 40"/>
          <p:cNvSpPr/>
          <p:nvPr/>
        </p:nvSpPr>
        <p:spPr>
          <a:xfrm>
            <a:off x="460375" y="5105400"/>
            <a:ext cx="8321428" cy="923330"/>
          </a:xfrm>
          <a:prstGeom prst="rect">
            <a:avLst/>
          </a:prstGeom>
        </p:spPr>
        <p:txBody>
          <a:bodyPr wrap="square">
            <a:spAutoFit/>
          </a:bodyPr>
          <a:lstStyle/>
          <a:p>
            <a:pPr algn="just"/>
            <a:r>
              <a:rPr lang="es-CO" sz="1800" dirty="0"/>
              <a:t>Se consideran episodios cálidos y fríos cuando las anomalías superan el umbral de + / - 0.5 </a:t>
            </a:r>
            <a:r>
              <a:rPr lang="es-CO" sz="1800" dirty="0" err="1"/>
              <a:t>ºC</a:t>
            </a:r>
            <a:r>
              <a:rPr lang="es-CO" sz="1800" dirty="0"/>
              <a:t>. Cuando dicho umbral es cubierto durante un mínimo de 5 meses consecutivos se definen como episodios del Niño (+) o de la Niña (-). </a:t>
            </a:r>
          </a:p>
        </p:txBody>
      </p:sp>
      <p:pic>
        <p:nvPicPr>
          <p:cNvPr id="5126" name="Picture 6" descr="C:\Users\lllanos\Desktop\cambio_climatic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7839" y="1665862"/>
            <a:ext cx="3183964" cy="20854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792449"/>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Rectangle 3"/>
          <p:cNvSpPr/>
          <p:nvPr/>
        </p:nvSpPr>
        <p:spPr>
          <a:xfrm>
            <a:off x="1710791" y="307184"/>
            <a:ext cx="4055116" cy="584775"/>
          </a:xfrm>
          <a:prstGeom prst="rect">
            <a:avLst/>
          </a:prstGeom>
          <a:noFill/>
        </p:spPr>
        <p:txBody>
          <a:bodyPr wrap="square" lIns="91440" tIns="45720" rIns="91440" bIns="45720">
            <a:spAutoFit/>
          </a:bodyPr>
          <a:lstStyle/>
          <a:p>
            <a:pPr algn="ctr"/>
            <a:r>
              <a:rPr lang="en-US" sz="32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Condición</a:t>
            </a:r>
            <a:r>
              <a:rPr lang="en-US" sz="3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ENSO</a:t>
            </a:r>
            <a:endParaRPr lang="en-US" sz="32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41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341001"/>
            <a:ext cx="5238750" cy="34671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5" name="TextBox 4"/>
          <p:cNvSpPr txBox="1"/>
          <p:nvPr/>
        </p:nvSpPr>
        <p:spPr>
          <a:xfrm>
            <a:off x="5716842" y="1589298"/>
            <a:ext cx="3200400" cy="1477328"/>
          </a:xfrm>
          <a:prstGeom prst="rect">
            <a:avLst/>
          </a:prstGeom>
          <a:noFill/>
        </p:spPr>
        <p:txBody>
          <a:bodyPr wrap="square" rtlCol="0">
            <a:spAutoFit/>
          </a:bodyPr>
          <a:lstStyle/>
          <a:p>
            <a:pPr algn="just"/>
            <a:r>
              <a:rPr lang="en-US" sz="1800" dirty="0" err="1" smtClean="0"/>
              <a:t>Aquí</a:t>
            </a:r>
            <a:r>
              <a:rPr lang="en-US" sz="1800" dirty="0" smtClean="0"/>
              <a:t> se </a:t>
            </a:r>
            <a:r>
              <a:rPr lang="en-US" sz="1800" dirty="0" err="1" smtClean="0"/>
              <a:t>realizan</a:t>
            </a:r>
            <a:r>
              <a:rPr lang="en-US" sz="1800" dirty="0" smtClean="0"/>
              <a:t> </a:t>
            </a:r>
            <a:r>
              <a:rPr lang="en-US" sz="1800" dirty="0" err="1" smtClean="0"/>
              <a:t>consultas</a:t>
            </a:r>
            <a:r>
              <a:rPr lang="en-US" sz="1800" dirty="0" smtClean="0"/>
              <a:t> de </a:t>
            </a:r>
            <a:r>
              <a:rPr lang="en-US" sz="1800" dirty="0" err="1" smtClean="0"/>
              <a:t>acuerdo</a:t>
            </a:r>
            <a:r>
              <a:rPr lang="en-US" sz="1800" dirty="0" smtClean="0"/>
              <a:t> </a:t>
            </a:r>
            <a:r>
              <a:rPr lang="en-US" sz="1800" dirty="0" err="1" smtClean="0"/>
              <a:t>sobre</a:t>
            </a:r>
            <a:r>
              <a:rPr lang="en-US" sz="1800" dirty="0" smtClean="0"/>
              <a:t> la </a:t>
            </a:r>
            <a:r>
              <a:rPr lang="en-US" sz="1800" dirty="0" err="1" smtClean="0"/>
              <a:t>condición</a:t>
            </a:r>
            <a:r>
              <a:rPr lang="en-US" sz="1800" dirty="0" smtClean="0"/>
              <a:t> ENSO de </a:t>
            </a:r>
            <a:r>
              <a:rPr lang="en-US" sz="1800" dirty="0" err="1" smtClean="0"/>
              <a:t>acuerdo</a:t>
            </a:r>
            <a:r>
              <a:rPr lang="en-US" sz="1800" dirty="0" smtClean="0"/>
              <a:t> al </a:t>
            </a:r>
            <a:r>
              <a:rPr lang="en-US" sz="1800" dirty="0" err="1" smtClean="0"/>
              <a:t>indicador</a:t>
            </a:r>
            <a:r>
              <a:rPr lang="en-US" sz="1800" dirty="0" smtClean="0"/>
              <a:t> ONI </a:t>
            </a:r>
            <a:r>
              <a:rPr lang="en-US" sz="1800" dirty="0" err="1" smtClean="0"/>
              <a:t>en</a:t>
            </a:r>
            <a:r>
              <a:rPr lang="en-US" sz="1800" dirty="0" smtClean="0"/>
              <a:t> el </a:t>
            </a:r>
            <a:r>
              <a:rPr lang="en-US" sz="1800" dirty="0" err="1" smtClean="0"/>
              <a:t>período</a:t>
            </a:r>
            <a:r>
              <a:rPr lang="en-US" sz="1800" dirty="0" smtClean="0"/>
              <a:t> </a:t>
            </a:r>
            <a:r>
              <a:rPr lang="en-US" sz="1800" dirty="0" err="1" smtClean="0"/>
              <a:t>consultado</a:t>
            </a:r>
            <a:r>
              <a:rPr lang="en-US" sz="1800" dirty="0" smtClean="0"/>
              <a:t>. </a:t>
            </a:r>
            <a:r>
              <a:rPr lang="en-US" sz="1800" dirty="0" err="1" smtClean="0"/>
              <a:t>Por</a:t>
            </a:r>
            <a:r>
              <a:rPr lang="en-US" sz="1800" dirty="0" smtClean="0"/>
              <a:t> </a:t>
            </a:r>
            <a:r>
              <a:rPr lang="en-US" sz="1800" dirty="0" err="1" smtClean="0"/>
              <a:t>ejemplo</a:t>
            </a:r>
            <a:r>
              <a:rPr lang="en-US" sz="1800" dirty="0" smtClean="0"/>
              <a:t>: </a:t>
            </a:r>
            <a:endParaRPr lang="es-CO" sz="1800"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4942" y="3515668"/>
            <a:ext cx="3124200" cy="942975"/>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512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7309" y="5106390"/>
            <a:ext cx="2519466" cy="119611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8" name="Straight Arrow Connector 7"/>
          <p:cNvCxnSpPr>
            <a:stCxn id="5122" idx="2"/>
            <a:endCxn id="5123" idx="0"/>
          </p:cNvCxnSpPr>
          <p:nvPr/>
        </p:nvCxnSpPr>
        <p:spPr>
          <a:xfrm>
            <a:off x="7317042" y="4458643"/>
            <a:ext cx="0" cy="647747"/>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cxnSp>
        <p:nvCxnSpPr>
          <p:cNvPr id="21" name="Straight Arrow Connector 20"/>
          <p:cNvCxnSpPr>
            <a:stCxn id="5" idx="2"/>
            <a:endCxn id="5122" idx="0"/>
          </p:cNvCxnSpPr>
          <p:nvPr/>
        </p:nvCxnSpPr>
        <p:spPr>
          <a:xfrm>
            <a:off x="7317042" y="3066626"/>
            <a:ext cx="0" cy="449042"/>
          </a:xfrm>
          <a:prstGeom prst="straightConnector1">
            <a:avLst/>
          </a:prstGeom>
          <a:ln>
            <a:tailEnd type="arrow"/>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634660288"/>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Rectangle 3"/>
          <p:cNvSpPr/>
          <p:nvPr/>
        </p:nvSpPr>
        <p:spPr>
          <a:xfrm>
            <a:off x="592428" y="152400"/>
            <a:ext cx="5022761" cy="1077218"/>
          </a:xfrm>
          <a:prstGeom prst="rect">
            <a:avLst/>
          </a:prstGeom>
          <a:noFill/>
        </p:spPr>
        <p:txBody>
          <a:bodyPr wrap="square" lIns="91440" tIns="45720" rIns="91440" bIns="45720">
            <a:spAutoFit/>
          </a:bodyPr>
          <a:lstStyle/>
          <a:p>
            <a:pPr algn="ctr"/>
            <a:r>
              <a:rPr lang="en-US" sz="32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Condición</a:t>
            </a:r>
            <a:r>
              <a:rPr lang="en-US" sz="3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ENSO</a:t>
            </a:r>
          </a:p>
          <a:p>
            <a:pPr algn="ctr"/>
            <a:r>
              <a:rPr lang="en-US" sz="32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Gráficos</a:t>
            </a:r>
            <a:endParaRPr lang="en-US" sz="32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6146" name="Picture 2" descr="C:\Users\lllanos\Google Drive\CIAT\Ministerio_Proyecto\RClimTool\Resultados_modelo\ENSO\Graficos_anomalias\Estacion_1.tiff"/>
          <p:cNvPicPr>
            <a:picLocks noChangeAspect="1" noChangeArrowheads="1"/>
          </p:cNvPicPr>
          <p:nvPr/>
        </p:nvPicPr>
        <p:blipFill rotWithShape="1">
          <a:blip r:embed="rId3">
            <a:extLst>
              <a:ext uri="{28A0092B-C50C-407E-A947-70E740481C1C}">
                <a14:useLocalDpi xmlns:a14="http://schemas.microsoft.com/office/drawing/2010/main" val="0"/>
              </a:ext>
            </a:extLst>
          </a:blip>
          <a:srcRect t="3521"/>
          <a:stretch/>
        </p:blipFill>
        <p:spPr bwMode="auto">
          <a:xfrm>
            <a:off x="-10509" y="1224362"/>
            <a:ext cx="6411310" cy="49174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5" name="TextBox 4"/>
              <p:cNvSpPr txBox="1"/>
              <p:nvPr/>
            </p:nvSpPr>
            <p:spPr>
              <a:xfrm>
                <a:off x="6400800" y="1480616"/>
                <a:ext cx="2743199" cy="5015476"/>
              </a:xfrm>
              <a:prstGeom prst="rect">
                <a:avLst/>
              </a:prstGeom>
              <a:noFill/>
            </p:spPr>
            <p:txBody>
              <a:bodyPr wrap="square" rtlCol="0">
                <a:spAutoFit/>
              </a:bodyPr>
              <a:lstStyle/>
              <a:p>
                <a:pPr algn="just"/>
                <a:r>
                  <a:rPr lang="en-US" sz="1600" b="1" dirty="0" smtClean="0">
                    <a:solidFill>
                      <a:srgbClr val="00B050"/>
                    </a:solidFill>
                    <a:effectLst>
                      <a:outerShdw blurRad="38100" dist="38100" dir="2700000" algn="tl">
                        <a:srgbClr val="000000">
                          <a:alpha val="43137"/>
                        </a:srgbClr>
                      </a:outerShdw>
                    </a:effectLst>
                  </a:rPr>
                  <a:t>Qué </a:t>
                </a:r>
                <a:r>
                  <a:rPr lang="en-US" sz="1600" b="1" dirty="0" err="1" smtClean="0">
                    <a:solidFill>
                      <a:srgbClr val="00B050"/>
                    </a:solidFill>
                    <a:effectLst>
                      <a:outerShdw blurRad="38100" dist="38100" dir="2700000" algn="tl">
                        <a:srgbClr val="000000">
                          <a:alpha val="43137"/>
                        </a:srgbClr>
                      </a:outerShdw>
                    </a:effectLst>
                  </a:rPr>
                  <a:t>es</a:t>
                </a:r>
                <a:r>
                  <a:rPr lang="en-US" sz="1600" b="1" dirty="0" smtClean="0">
                    <a:solidFill>
                      <a:srgbClr val="00B050"/>
                    </a:solidFill>
                    <a:effectLst>
                      <a:outerShdw blurRad="38100" dist="38100" dir="2700000" algn="tl">
                        <a:srgbClr val="000000">
                          <a:alpha val="43137"/>
                        </a:srgbClr>
                      </a:outerShdw>
                    </a:effectLst>
                  </a:rPr>
                  <a:t> </a:t>
                </a:r>
                <a:r>
                  <a:rPr lang="en-US" sz="1600" b="1" dirty="0" err="1" smtClean="0">
                    <a:solidFill>
                      <a:srgbClr val="00B050"/>
                    </a:solidFill>
                    <a:effectLst>
                      <a:outerShdw blurRad="38100" dist="38100" dir="2700000" algn="tl">
                        <a:srgbClr val="000000">
                          <a:alpha val="43137"/>
                        </a:srgbClr>
                      </a:outerShdw>
                    </a:effectLst>
                  </a:rPr>
                  <a:t>una</a:t>
                </a:r>
                <a:r>
                  <a:rPr lang="en-US" sz="1600" b="1" dirty="0" smtClean="0">
                    <a:solidFill>
                      <a:srgbClr val="00B050"/>
                    </a:solidFill>
                    <a:effectLst>
                      <a:outerShdw blurRad="38100" dist="38100" dir="2700000" algn="tl">
                        <a:srgbClr val="000000">
                          <a:alpha val="43137"/>
                        </a:srgbClr>
                      </a:outerShdw>
                    </a:effectLst>
                  </a:rPr>
                  <a:t> </a:t>
                </a:r>
                <a:r>
                  <a:rPr lang="en-US" sz="1600" b="1" dirty="0" err="1" smtClean="0">
                    <a:solidFill>
                      <a:srgbClr val="00B050"/>
                    </a:solidFill>
                    <a:effectLst>
                      <a:outerShdw blurRad="38100" dist="38100" dir="2700000" algn="tl">
                        <a:srgbClr val="000000">
                          <a:alpha val="43137"/>
                        </a:srgbClr>
                      </a:outerShdw>
                    </a:effectLst>
                  </a:rPr>
                  <a:t>anomalía</a:t>
                </a:r>
                <a:r>
                  <a:rPr lang="en-US" sz="1600" b="1" dirty="0" smtClean="0">
                    <a:solidFill>
                      <a:srgbClr val="00B050"/>
                    </a:solidFill>
                    <a:effectLst>
                      <a:outerShdw blurRad="38100" dist="38100" dir="2700000" algn="tl">
                        <a:srgbClr val="000000">
                          <a:alpha val="43137"/>
                        </a:srgbClr>
                      </a:outerShdw>
                    </a:effectLst>
                  </a:rPr>
                  <a:t>?</a:t>
                </a:r>
              </a:p>
              <a:p>
                <a:pPr algn="just"/>
                <a:endParaRPr lang="en-US" sz="1600" b="1" dirty="0">
                  <a:solidFill>
                    <a:srgbClr val="00B050"/>
                  </a:solidFill>
                  <a:effectLst>
                    <a:outerShdw blurRad="38100" dist="38100" dir="2700000" algn="tl">
                      <a:srgbClr val="000000">
                        <a:alpha val="43137"/>
                      </a:srgbClr>
                    </a:outerShdw>
                  </a:effectLst>
                </a:endParaRPr>
              </a:p>
              <a:p>
                <a:pPr algn="just"/>
                <a:r>
                  <a:rPr lang="es-CO" sz="1600" dirty="0"/>
                  <a:t>Indicador destinado a expresar el comportamiento </a:t>
                </a:r>
                <a:r>
                  <a:rPr lang="es-CO" sz="1600" dirty="0" smtClean="0"/>
                  <a:t>de la variable de interés de </a:t>
                </a:r>
                <a:r>
                  <a:rPr lang="es-CO" sz="1600" dirty="0"/>
                  <a:t>un mes en relación con el que se considera </a:t>
                </a:r>
                <a:r>
                  <a:rPr lang="es-CO" sz="1600" dirty="0" smtClean="0"/>
                  <a:t>normal (basado en la historia) </a:t>
                </a:r>
                <a:r>
                  <a:rPr lang="es-CO" sz="1600" dirty="0"/>
                  <a:t>para dicho mes. </a:t>
                </a:r>
                <a:endParaRPr lang="es-CO" sz="1600" dirty="0" smtClean="0"/>
              </a:p>
              <a:p>
                <a:pPr algn="just"/>
                <a:endParaRPr lang="es-ES" sz="1600" b="1" dirty="0">
                  <a:solidFill>
                    <a:srgbClr val="00B050"/>
                  </a:solidFill>
                  <a:effectLst>
                    <a:outerShdw blurRad="38100" dist="38100" dir="2700000" algn="tl">
                      <a:srgbClr val="000000">
                        <a:alpha val="43137"/>
                      </a:srgbClr>
                    </a:outerShdw>
                  </a:effectLst>
                </a:endParaRPr>
              </a:p>
              <a:p>
                <a:pPr algn="just"/>
                <a:r>
                  <a:rPr lang="es-ES" sz="1600" b="1" dirty="0" smtClean="0">
                    <a:solidFill>
                      <a:srgbClr val="00B050"/>
                    </a:solidFill>
                    <a:effectLst>
                      <a:outerShdw blurRad="38100" dist="38100" dir="2700000" algn="tl">
                        <a:srgbClr val="000000">
                          <a:alpha val="43137"/>
                        </a:srgbClr>
                      </a:outerShdw>
                    </a:effectLst>
                  </a:rPr>
                  <a:t>Como se calcula?</a:t>
                </a:r>
              </a:p>
              <a:p>
                <a:pPr algn="just"/>
                <a:endParaRPr lang="es-ES" sz="1600" b="1" dirty="0">
                  <a:solidFill>
                    <a:srgbClr val="00B050"/>
                  </a:solidFill>
                  <a:effectLst>
                    <a:outerShdw blurRad="38100" dist="38100" dir="2700000" algn="tl">
                      <a:srgbClr val="000000">
                        <a:alpha val="43137"/>
                      </a:srgbClr>
                    </a:outerShdw>
                  </a:effectLst>
                </a:endParaRPr>
              </a:p>
              <a:p>
                <a:pPr algn="just"/>
                <a14:m>
                  <m:oMathPara xmlns:m="http://schemas.openxmlformats.org/officeDocument/2006/math">
                    <m:oMathParaPr>
                      <m:jc m:val="centerGroup"/>
                    </m:oMathParaPr>
                    <m:oMath xmlns:m="http://schemas.openxmlformats.org/officeDocument/2006/math">
                      <m:r>
                        <a:rPr lang="es-ES" sz="2000" b="1" i="1" smtClean="0">
                          <a:solidFill>
                            <a:srgbClr val="00B050"/>
                          </a:solidFill>
                          <a:effectLst>
                            <a:outerShdw blurRad="38100" dist="38100" dir="2700000" algn="tl">
                              <a:srgbClr val="000000">
                                <a:alpha val="43137"/>
                              </a:srgbClr>
                            </a:outerShdw>
                          </a:effectLst>
                          <a:latin typeface="Cambria Math"/>
                        </a:rPr>
                        <m:t>𝑨𝑵</m:t>
                      </m:r>
                      <m:r>
                        <a:rPr lang="es-ES" sz="2000" b="1" i="1" smtClean="0">
                          <a:solidFill>
                            <a:srgbClr val="00B050"/>
                          </a:solidFill>
                          <a:effectLst>
                            <a:outerShdw blurRad="38100" dist="38100" dir="2700000" algn="tl">
                              <a:srgbClr val="000000">
                                <a:alpha val="43137"/>
                              </a:srgbClr>
                            </a:outerShdw>
                          </a:effectLst>
                          <a:latin typeface="Cambria Math"/>
                        </a:rPr>
                        <m:t>=</m:t>
                      </m:r>
                      <m:sSub>
                        <m:sSubPr>
                          <m:ctrlPr>
                            <a:rPr lang="es-ES" sz="2000" b="1" i="1" smtClean="0">
                              <a:solidFill>
                                <a:srgbClr val="00B050"/>
                              </a:solidFill>
                              <a:effectLst>
                                <a:outerShdw blurRad="38100" dist="38100" dir="2700000" algn="tl">
                                  <a:srgbClr val="000000">
                                    <a:alpha val="43137"/>
                                  </a:srgbClr>
                                </a:outerShdw>
                              </a:effectLst>
                              <a:latin typeface="Cambria Math" panose="02040503050406030204" pitchFamily="18" charset="0"/>
                            </a:rPr>
                          </m:ctrlPr>
                        </m:sSubPr>
                        <m:e>
                          <m:r>
                            <a:rPr lang="es-ES" sz="2000" b="1" i="1" smtClean="0">
                              <a:solidFill>
                                <a:srgbClr val="00B050"/>
                              </a:solidFill>
                              <a:effectLst>
                                <a:outerShdw blurRad="38100" dist="38100" dir="2700000" algn="tl">
                                  <a:srgbClr val="000000">
                                    <a:alpha val="43137"/>
                                  </a:srgbClr>
                                </a:outerShdw>
                              </a:effectLst>
                              <a:latin typeface="Cambria Math"/>
                            </a:rPr>
                            <m:t>𝑽</m:t>
                          </m:r>
                        </m:e>
                        <m:sub>
                          <m:r>
                            <a:rPr lang="es-ES" sz="2000" b="1" i="1" smtClean="0">
                              <a:solidFill>
                                <a:srgbClr val="00B050"/>
                              </a:solidFill>
                              <a:effectLst>
                                <a:outerShdw blurRad="38100" dist="38100" dir="2700000" algn="tl">
                                  <a:srgbClr val="000000">
                                    <a:alpha val="43137"/>
                                  </a:srgbClr>
                                </a:outerShdw>
                              </a:effectLst>
                              <a:latin typeface="Cambria Math"/>
                            </a:rPr>
                            <m:t>𝒊</m:t>
                          </m:r>
                        </m:sub>
                      </m:sSub>
                      <m:r>
                        <a:rPr lang="es-ES" sz="2000" b="1" i="1" smtClean="0">
                          <a:solidFill>
                            <a:srgbClr val="00B050"/>
                          </a:solidFill>
                          <a:effectLst>
                            <a:outerShdw blurRad="38100" dist="38100" dir="2700000" algn="tl">
                              <a:srgbClr val="000000">
                                <a:alpha val="43137"/>
                              </a:srgbClr>
                            </a:outerShdw>
                          </a:effectLst>
                          <a:latin typeface="Cambria Math"/>
                        </a:rPr>
                        <m:t>−</m:t>
                      </m:r>
                      <m:sSub>
                        <m:sSubPr>
                          <m:ctrlPr>
                            <a:rPr lang="es-ES" sz="2000" b="1" i="1" smtClean="0">
                              <a:solidFill>
                                <a:srgbClr val="00B050"/>
                              </a:solidFill>
                              <a:effectLst>
                                <a:outerShdw blurRad="38100" dist="38100" dir="2700000" algn="tl">
                                  <a:srgbClr val="000000">
                                    <a:alpha val="43137"/>
                                  </a:srgbClr>
                                </a:outerShdw>
                              </a:effectLst>
                              <a:latin typeface="Cambria Math" panose="02040503050406030204" pitchFamily="18" charset="0"/>
                            </a:rPr>
                          </m:ctrlPr>
                        </m:sSubPr>
                        <m:e>
                          <m:acc>
                            <m:accPr>
                              <m:chr m:val="̅"/>
                              <m:ctrlPr>
                                <a:rPr lang="es-ES" sz="2000" b="1" i="1" smtClean="0">
                                  <a:solidFill>
                                    <a:srgbClr val="00B050"/>
                                  </a:solidFill>
                                  <a:effectLst>
                                    <a:outerShdw blurRad="38100" dist="38100" dir="2700000" algn="tl">
                                      <a:srgbClr val="000000">
                                        <a:alpha val="43137"/>
                                      </a:srgbClr>
                                    </a:outerShdw>
                                  </a:effectLst>
                                  <a:latin typeface="Cambria Math" panose="02040503050406030204" pitchFamily="18" charset="0"/>
                                </a:rPr>
                              </m:ctrlPr>
                            </m:accPr>
                            <m:e>
                              <m:r>
                                <a:rPr lang="es-ES" sz="2000" b="1" i="1" smtClean="0">
                                  <a:solidFill>
                                    <a:srgbClr val="00B050"/>
                                  </a:solidFill>
                                  <a:effectLst>
                                    <a:outerShdw blurRad="38100" dist="38100" dir="2700000" algn="tl">
                                      <a:srgbClr val="000000">
                                        <a:alpha val="43137"/>
                                      </a:srgbClr>
                                    </a:outerShdw>
                                  </a:effectLst>
                                  <a:latin typeface="Cambria Math"/>
                                </a:rPr>
                                <m:t>𝑽</m:t>
                              </m:r>
                            </m:e>
                          </m:acc>
                        </m:e>
                        <m:sub>
                          <m:r>
                            <a:rPr lang="es-ES" sz="2000" b="1" i="1" smtClean="0">
                              <a:solidFill>
                                <a:srgbClr val="00B050"/>
                              </a:solidFill>
                              <a:effectLst>
                                <a:outerShdw blurRad="38100" dist="38100" dir="2700000" algn="tl">
                                  <a:srgbClr val="000000">
                                    <a:alpha val="43137"/>
                                  </a:srgbClr>
                                </a:outerShdw>
                              </a:effectLst>
                              <a:latin typeface="Cambria Math"/>
                            </a:rPr>
                            <m:t>𝒊</m:t>
                          </m:r>
                        </m:sub>
                      </m:sSub>
                    </m:oMath>
                  </m:oMathPara>
                </a14:m>
                <a:endParaRPr lang="es-CO" sz="2000" b="1" dirty="0" smtClean="0">
                  <a:solidFill>
                    <a:srgbClr val="00B050"/>
                  </a:solidFill>
                  <a:effectLst>
                    <a:outerShdw blurRad="38100" dist="38100" dir="2700000" algn="tl">
                      <a:srgbClr val="000000">
                        <a:alpha val="43137"/>
                      </a:srgbClr>
                    </a:outerShdw>
                  </a:effectLst>
                </a:endParaRPr>
              </a:p>
              <a:p>
                <a:pPr algn="just"/>
                <a:endParaRPr lang="es-ES" sz="2000" b="1" dirty="0">
                  <a:solidFill>
                    <a:srgbClr val="00B050"/>
                  </a:solidFill>
                  <a:effectLst>
                    <a:outerShdw blurRad="38100" dist="38100" dir="2700000" algn="tl">
                      <a:srgbClr val="000000">
                        <a:alpha val="43137"/>
                      </a:srgbClr>
                    </a:outerShdw>
                  </a:effectLst>
                </a:endParaRPr>
              </a:p>
              <a:p>
                <a:pPr algn="just"/>
                <a14:m>
                  <m:oMath xmlns:m="http://schemas.openxmlformats.org/officeDocument/2006/math">
                    <m:sSub>
                      <m:sSubPr>
                        <m:ctrlPr>
                          <a:rPr lang="es-ES" sz="2000" b="1" i="1">
                            <a:solidFill>
                              <a:srgbClr val="00B050"/>
                            </a:solidFill>
                            <a:effectLst>
                              <a:outerShdw blurRad="38100" dist="38100" dir="2700000" algn="tl">
                                <a:srgbClr val="000000">
                                  <a:alpha val="43137"/>
                                </a:srgbClr>
                              </a:outerShdw>
                            </a:effectLst>
                            <a:latin typeface="Cambria Math" panose="02040503050406030204" pitchFamily="18" charset="0"/>
                          </a:rPr>
                        </m:ctrlPr>
                      </m:sSubPr>
                      <m:e>
                        <m:r>
                          <a:rPr lang="es-ES" sz="2000" b="1" i="1">
                            <a:solidFill>
                              <a:srgbClr val="00B050"/>
                            </a:solidFill>
                            <a:effectLst>
                              <a:outerShdw blurRad="38100" dist="38100" dir="2700000" algn="tl">
                                <a:srgbClr val="000000">
                                  <a:alpha val="43137"/>
                                </a:srgbClr>
                              </a:outerShdw>
                            </a:effectLst>
                            <a:latin typeface="Cambria Math"/>
                          </a:rPr>
                          <m:t>𝑽</m:t>
                        </m:r>
                      </m:e>
                      <m:sub>
                        <m:r>
                          <a:rPr lang="es-ES" sz="2000" b="1" i="1">
                            <a:solidFill>
                              <a:srgbClr val="00B050"/>
                            </a:solidFill>
                            <a:effectLst>
                              <a:outerShdw blurRad="38100" dist="38100" dir="2700000" algn="tl">
                                <a:srgbClr val="000000">
                                  <a:alpha val="43137"/>
                                </a:srgbClr>
                              </a:outerShdw>
                            </a:effectLst>
                            <a:latin typeface="Cambria Math"/>
                          </a:rPr>
                          <m:t>𝒊</m:t>
                        </m:r>
                      </m:sub>
                    </m:sSub>
                  </m:oMath>
                </a14:m>
                <a:r>
                  <a:rPr lang="es-ES" sz="1600" dirty="0"/>
                  <a:t>:</a:t>
                </a:r>
                <a:r>
                  <a:rPr lang="es-ES" sz="2000" b="1" dirty="0" smtClean="0">
                    <a:solidFill>
                      <a:srgbClr val="00B050"/>
                    </a:solidFill>
                    <a:effectLst>
                      <a:outerShdw blurRad="38100" dist="38100" dir="2700000" algn="tl">
                        <a:srgbClr val="000000">
                          <a:alpha val="43137"/>
                        </a:srgbClr>
                      </a:outerShdw>
                    </a:effectLst>
                  </a:rPr>
                  <a:t> </a:t>
                </a:r>
                <a:r>
                  <a:rPr lang="es-ES" sz="1600" dirty="0"/>
                  <a:t>Valor </a:t>
                </a:r>
                <a:r>
                  <a:rPr lang="es-ES" sz="1600" dirty="0" smtClean="0"/>
                  <a:t>de la variable en el mes i</a:t>
                </a:r>
                <a:endParaRPr lang="es-ES" sz="1600" dirty="0"/>
              </a:p>
              <a:p>
                <a:pPr algn="just"/>
                <a14:m>
                  <m:oMath xmlns:m="http://schemas.openxmlformats.org/officeDocument/2006/math">
                    <m:sSub>
                      <m:sSubPr>
                        <m:ctrlPr>
                          <a:rPr lang="es-ES" sz="2000" b="1" i="1">
                            <a:solidFill>
                              <a:srgbClr val="00B050"/>
                            </a:solidFill>
                            <a:effectLst>
                              <a:outerShdw blurRad="38100" dist="38100" dir="2700000" algn="tl">
                                <a:srgbClr val="000000">
                                  <a:alpha val="43137"/>
                                </a:srgbClr>
                              </a:outerShdw>
                            </a:effectLst>
                            <a:latin typeface="Cambria Math" panose="02040503050406030204" pitchFamily="18" charset="0"/>
                          </a:rPr>
                        </m:ctrlPr>
                      </m:sSubPr>
                      <m:e>
                        <m:acc>
                          <m:accPr>
                            <m:chr m:val="̅"/>
                            <m:ctrlPr>
                              <a:rPr lang="es-ES" sz="2000" b="1" i="1" smtClean="0">
                                <a:solidFill>
                                  <a:srgbClr val="00B050"/>
                                </a:solidFill>
                                <a:effectLst>
                                  <a:outerShdw blurRad="38100" dist="38100" dir="2700000" algn="tl">
                                    <a:srgbClr val="000000">
                                      <a:alpha val="43137"/>
                                    </a:srgbClr>
                                  </a:outerShdw>
                                </a:effectLst>
                                <a:latin typeface="Cambria Math" panose="02040503050406030204" pitchFamily="18" charset="0"/>
                              </a:rPr>
                            </m:ctrlPr>
                          </m:accPr>
                          <m:e>
                            <m:r>
                              <a:rPr lang="es-ES" sz="2000" b="1" i="1">
                                <a:solidFill>
                                  <a:srgbClr val="00B050"/>
                                </a:solidFill>
                                <a:effectLst>
                                  <a:outerShdw blurRad="38100" dist="38100" dir="2700000" algn="tl">
                                    <a:srgbClr val="000000">
                                      <a:alpha val="43137"/>
                                    </a:srgbClr>
                                  </a:outerShdw>
                                </a:effectLst>
                                <a:latin typeface="Cambria Math"/>
                              </a:rPr>
                              <m:t>𝑽</m:t>
                            </m:r>
                          </m:e>
                        </m:acc>
                      </m:e>
                      <m:sub>
                        <m:r>
                          <a:rPr lang="es-ES" sz="2000" b="1" i="1">
                            <a:solidFill>
                              <a:srgbClr val="00B050"/>
                            </a:solidFill>
                            <a:effectLst>
                              <a:outerShdw blurRad="38100" dist="38100" dir="2700000" algn="tl">
                                <a:srgbClr val="000000">
                                  <a:alpha val="43137"/>
                                </a:srgbClr>
                              </a:outerShdw>
                            </a:effectLst>
                            <a:latin typeface="Cambria Math"/>
                          </a:rPr>
                          <m:t>𝒊</m:t>
                        </m:r>
                      </m:sub>
                    </m:sSub>
                  </m:oMath>
                </a14:m>
                <a:r>
                  <a:rPr lang="es-CO" sz="1600" dirty="0" smtClean="0"/>
                  <a:t>: Promedio de la variable en el mes i para los años en estudio</a:t>
                </a:r>
                <a:endParaRPr lang="es-CO" sz="1600" dirty="0"/>
              </a:p>
            </p:txBody>
          </p:sp>
        </mc:Choice>
        <mc:Fallback xmlns="">
          <p:sp>
            <p:nvSpPr>
              <p:cNvPr id="5" name="TextBox 4"/>
              <p:cNvSpPr txBox="1">
                <a:spLocks noRot="1" noChangeAspect="1" noMove="1" noResize="1" noEditPoints="1" noAdjustHandles="1" noChangeArrowheads="1" noChangeShapeType="1" noTextEdit="1"/>
              </p:cNvSpPr>
              <p:nvPr/>
            </p:nvSpPr>
            <p:spPr>
              <a:xfrm>
                <a:off x="6400800" y="1480616"/>
                <a:ext cx="2743199" cy="5015476"/>
              </a:xfrm>
              <a:prstGeom prst="rect">
                <a:avLst/>
              </a:prstGeom>
              <a:blipFill rotWithShape="0">
                <a:blip r:embed="rId4"/>
                <a:stretch>
                  <a:fillRect l="-1333" t="-486" r="-1111" b="-608"/>
                </a:stretch>
              </a:blipFill>
            </p:spPr>
            <p:txBody>
              <a:bodyPr/>
              <a:lstStyle/>
              <a:p>
                <a:r>
                  <a:rPr lang="es-CO">
                    <a:noFill/>
                  </a:rPr>
                  <a:t> </a:t>
                </a:r>
              </a:p>
            </p:txBody>
          </p:sp>
        </mc:Fallback>
      </mc:AlternateContent>
    </p:spTree>
    <p:extLst>
      <p:ext uri="{BB962C8B-B14F-4D97-AF65-F5344CB8AC3E}">
        <p14:creationId xmlns:p14="http://schemas.microsoft.com/office/powerpoint/2010/main" val="1223506732"/>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4" name="Rectangle 3"/>
          <p:cNvSpPr/>
          <p:nvPr/>
        </p:nvSpPr>
        <p:spPr>
          <a:xfrm>
            <a:off x="897884" y="35813"/>
            <a:ext cx="4055116" cy="1077218"/>
          </a:xfrm>
          <a:prstGeom prst="rect">
            <a:avLst/>
          </a:prstGeom>
          <a:noFill/>
        </p:spPr>
        <p:txBody>
          <a:bodyPr wrap="square" lIns="91440" tIns="45720" rIns="91440" bIns="45720">
            <a:spAutoFit/>
          </a:bodyPr>
          <a:lstStyle/>
          <a:p>
            <a:pPr algn="ctr"/>
            <a:r>
              <a:rPr lang="en-US" sz="3200" b="1"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Condición</a:t>
            </a:r>
            <a:r>
              <a:rPr lang="en-US" sz="3200" b="1" dirty="0"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 ENSO</a:t>
            </a:r>
          </a:p>
          <a:p>
            <a:pPr algn="ctr"/>
            <a:r>
              <a:rPr lang="en-US" sz="3200" b="1" cap="none" spc="0" dirty="0" err="1" smtClean="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rPr>
              <a:t>Gráficos</a:t>
            </a:r>
            <a:endParaRPr lang="en-US" sz="3200" b="1" cap="none" spc="0" dirty="0">
              <a:ln w="19050">
                <a:solidFill>
                  <a:schemeClr val="tx2">
                    <a:tint val="1000"/>
                  </a:schemeClr>
                </a:solidFill>
                <a:prstDash val="solid"/>
              </a:ln>
              <a:solidFill>
                <a:schemeClr val="accent3"/>
              </a:solidFill>
              <a:effectLst>
                <a:outerShdw blurRad="50000" dist="50800" dir="7500000" algn="tl">
                  <a:srgbClr val="000000">
                    <a:shade val="5000"/>
                    <a:alpha val="35000"/>
                  </a:srgbClr>
                </a:outerShdw>
              </a:effectLst>
            </a:endParaRPr>
          </a:p>
        </p:txBody>
      </p:sp>
      <p:pic>
        <p:nvPicPr>
          <p:cNvPr id="9219" name="Picture 3" descr="C:\Users\lllanos\Google Drive\CIAT\Ministerio_Proyecto\RClimTool\Resultados_modelo\ENSO\Graficos_plot\plot.tiff"/>
          <p:cNvPicPr>
            <a:picLocks noChangeAspect="1" noChangeArrowheads="1"/>
          </p:cNvPicPr>
          <p:nvPr/>
        </p:nvPicPr>
        <p:blipFill rotWithShape="1">
          <a:blip r:embed="rId3">
            <a:extLst>
              <a:ext uri="{28A0092B-C50C-407E-A947-70E740481C1C}">
                <a14:useLocalDpi xmlns:a14="http://schemas.microsoft.com/office/drawing/2010/main" val="0"/>
              </a:ext>
            </a:extLst>
          </a:blip>
          <a:srcRect t="3728" b="34156"/>
          <a:stretch/>
        </p:blipFill>
        <p:spPr bwMode="auto">
          <a:xfrm>
            <a:off x="609600" y="1259306"/>
            <a:ext cx="4114800" cy="51119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Users\lllanos\Google Drive\CIAT\Ministerio_Proyecto\RClimTool\Resultados_modelo\ENSO\Graficos_plot\plot.tiff"/>
          <p:cNvPicPr>
            <a:picLocks noChangeAspect="1" noChangeArrowheads="1"/>
          </p:cNvPicPr>
          <p:nvPr/>
        </p:nvPicPr>
        <p:blipFill rotWithShape="1">
          <a:blip r:embed="rId3">
            <a:extLst>
              <a:ext uri="{28A0092B-C50C-407E-A947-70E740481C1C}">
                <a14:useLocalDpi xmlns:a14="http://schemas.microsoft.com/office/drawing/2010/main" val="0"/>
              </a:ext>
            </a:extLst>
          </a:blip>
          <a:srcRect t="68409"/>
          <a:stretch/>
        </p:blipFill>
        <p:spPr bwMode="auto">
          <a:xfrm>
            <a:off x="4953000" y="2775412"/>
            <a:ext cx="4038600" cy="25516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6282584"/>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Tree>
    <p:extLst>
      <p:ext uri="{BB962C8B-B14F-4D97-AF65-F5344CB8AC3E}">
        <p14:creationId xmlns:p14="http://schemas.microsoft.com/office/powerpoint/2010/main" val="3053671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2" name="Picture 2" descr="C:\Users\lllanos\Desktop\Capturas RClimTool\rclimtool_v2_modul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7031" y="38215"/>
            <a:ext cx="6384886" cy="609972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lllanos\Desktop\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990600"/>
            <a:ext cx="1882553" cy="1428143"/>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lllanos\Desktop\Excel_thumb.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399" y="3922436"/>
            <a:ext cx="2422613" cy="1447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711749"/>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circle(in)">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9"/>
                                        </p:tgtEl>
                                        <p:attrNameLst>
                                          <p:attrName>style.visibility</p:attrName>
                                        </p:attrNameLst>
                                      </p:cBhvr>
                                      <p:to>
                                        <p:strVal val="visible"/>
                                      </p:to>
                                    </p:set>
                                    <p:animEffect transition="in" filter="circle(in)">
                                      <p:cBhvr>
                                        <p:cTn id="12" dur="2000"/>
                                        <p:tgtEl>
                                          <p:spTgt spid="1029"/>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ircle(in)">
                                      <p:cBhvr>
                                        <p:cTn id="1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latin typeface="Arial Black" panose="020B0A04020102020204" pitchFamily="34" charset="0"/>
              </a:rPr>
              <a:t>Capacitaciones</a:t>
            </a:r>
            <a:endParaRPr lang="es-CO" dirty="0">
              <a:latin typeface="Arial Black" panose="020B0A04020102020204" pitchFamily="34" charset="0"/>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1267" y="2667000"/>
            <a:ext cx="4717067" cy="2564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p:nvPr/>
        </p:nvPicPr>
        <p:blipFill>
          <a:blip r:embed="rId3"/>
          <a:stretch>
            <a:fillRect/>
          </a:stretch>
        </p:blipFill>
        <p:spPr>
          <a:xfrm>
            <a:off x="4495800" y="2133600"/>
            <a:ext cx="4337050" cy="4053840"/>
          </a:xfrm>
          <a:prstGeom prst="rect">
            <a:avLst/>
          </a:prstGeom>
        </p:spPr>
      </p:pic>
    </p:spTree>
    <p:extLst>
      <p:ext uri="{BB962C8B-B14F-4D97-AF65-F5344CB8AC3E}">
        <p14:creationId xmlns:p14="http://schemas.microsoft.com/office/powerpoint/2010/main" val="292137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s-CO"/>
          </a:p>
        </p:txBody>
      </p:sp>
      <p:sp>
        <p:nvSpPr>
          <p:cNvPr id="2" name="Content Placeholder 1"/>
          <p:cNvSpPr>
            <a:spLocks noGrp="1"/>
          </p:cNvSpPr>
          <p:nvPr>
            <p:ph idx="1"/>
          </p:nvPr>
        </p:nvSpPr>
        <p:spPr/>
        <p:txBody>
          <a:bodyPr/>
          <a:lstStyle/>
          <a:p>
            <a:endParaRPr lang="es-CO"/>
          </a:p>
        </p:txBody>
      </p:sp>
      <p:pic>
        <p:nvPicPr>
          <p:cNvPr id="4" name="Picture 3" descr="C:\Users\lllanos\Downloads\1426618605.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7999"/>
          </a:xfrm>
          <a:prstGeom prst="rect">
            <a:avLst/>
          </a:prstGeom>
          <a:noFill/>
          <a:ln>
            <a:noFill/>
          </a:ln>
        </p:spPr>
      </p:pic>
    </p:spTree>
    <p:extLst>
      <p:ext uri="{BB962C8B-B14F-4D97-AF65-F5344CB8AC3E}">
        <p14:creationId xmlns:p14="http://schemas.microsoft.com/office/powerpoint/2010/main" val="170408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latin typeface="Arial Black" panose="020B0A04020102020204" pitchFamily="34" charset="0"/>
              </a:rPr>
              <a:t>Links de </a:t>
            </a:r>
            <a:r>
              <a:rPr lang="en-US" dirty="0" err="1" smtClean="0">
                <a:latin typeface="Arial Black" panose="020B0A04020102020204" pitchFamily="34" charset="0"/>
              </a:rPr>
              <a:t>interés</a:t>
            </a:r>
            <a:endParaRPr lang="es-CO" dirty="0">
              <a:latin typeface="Arial Black" panose="020B0A04020102020204" pitchFamily="34" charset="0"/>
            </a:endParaRPr>
          </a:p>
        </p:txBody>
      </p:sp>
      <p:sp>
        <p:nvSpPr>
          <p:cNvPr id="2" name="Content Placeholder 1"/>
          <p:cNvSpPr>
            <a:spLocks noGrp="1"/>
          </p:cNvSpPr>
          <p:nvPr>
            <p:ph idx="1"/>
          </p:nvPr>
        </p:nvSpPr>
        <p:spPr>
          <a:xfrm>
            <a:off x="266700" y="1752600"/>
            <a:ext cx="8001000" cy="4581400"/>
          </a:xfrm>
        </p:spPr>
        <p:txBody>
          <a:bodyPr>
            <a:normAutofit/>
          </a:bodyPr>
          <a:lstStyle/>
          <a:p>
            <a:pPr lvl="0"/>
            <a:r>
              <a:rPr lang="es-CO" sz="2000" dirty="0">
                <a:latin typeface="Arial" panose="020B0604020202020204" pitchFamily="34" charset="0"/>
                <a:cs typeface="Arial" panose="020B0604020202020204" pitchFamily="34" charset="0"/>
              </a:rPr>
              <a:t>Versión español: </a:t>
            </a:r>
          </a:p>
          <a:p>
            <a:pPr lvl="1"/>
            <a:r>
              <a:rPr lang="es-CO" sz="2000" u="sng" dirty="0" smtClean="0">
                <a:latin typeface="Arial" panose="020B0604020202020204" pitchFamily="34" charset="0"/>
                <a:cs typeface="Arial" panose="020B0604020202020204" pitchFamily="34" charset="0"/>
                <a:hlinkClick r:id="rId2"/>
              </a:rPr>
              <a:t>Manual de usuario</a:t>
            </a:r>
            <a:endParaRPr lang="es-CO" sz="2000" u="sng" dirty="0" smtClean="0">
              <a:latin typeface="Arial" panose="020B0604020202020204" pitchFamily="34" charset="0"/>
              <a:cs typeface="Arial" panose="020B0604020202020204" pitchFamily="34" charset="0"/>
            </a:endParaRPr>
          </a:p>
          <a:p>
            <a:pPr lvl="1"/>
            <a:r>
              <a:rPr lang="es-CO" sz="2000" dirty="0">
                <a:latin typeface="Arial" panose="020B0604020202020204" pitchFamily="34" charset="0"/>
                <a:cs typeface="Arial" panose="020B0604020202020204" pitchFamily="34" charset="0"/>
                <a:hlinkClick r:id="rId3"/>
              </a:rPr>
              <a:t>https://</a:t>
            </a:r>
            <a:r>
              <a:rPr lang="es-CO" sz="2000" dirty="0" smtClean="0">
                <a:latin typeface="Arial" panose="020B0604020202020204" pitchFamily="34" charset="0"/>
                <a:cs typeface="Arial" panose="020B0604020202020204" pitchFamily="34" charset="0"/>
                <a:hlinkClick r:id="rId3"/>
              </a:rPr>
              <a:t>www.youtube.com/watch?v=66GiPBVsBww</a:t>
            </a:r>
            <a:r>
              <a:rPr lang="es-CO" sz="2000" dirty="0" smtClean="0">
                <a:latin typeface="Arial" panose="020B0604020202020204" pitchFamily="34" charset="0"/>
                <a:cs typeface="Arial" panose="020B0604020202020204" pitchFamily="34" charset="0"/>
              </a:rPr>
              <a:t> </a:t>
            </a:r>
            <a:endParaRPr lang="es-CO" sz="2000" dirty="0">
              <a:latin typeface="Arial" panose="020B0604020202020204" pitchFamily="34" charset="0"/>
              <a:cs typeface="Arial" panose="020B0604020202020204" pitchFamily="34" charset="0"/>
            </a:endParaRPr>
          </a:p>
          <a:p>
            <a:pPr marL="0" indent="0">
              <a:buNone/>
            </a:pPr>
            <a:r>
              <a:rPr lang="es-CO" sz="2000" dirty="0">
                <a:latin typeface="Arial" panose="020B0604020202020204" pitchFamily="34" charset="0"/>
                <a:cs typeface="Arial" panose="020B0604020202020204" pitchFamily="34" charset="0"/>
              </a:rPr>
              <a:t> </a:t>
            </a:r>
          </a:p>
          <a:p>
            <a:pPr lvl="0"/>
            <a:r>
              <a:rPr lang="es-CO" sz="2000" dirty="0">
                <a:latin typeface="Arial" panose="020B0604020202020204" pitchFamily="34" charset="0"/>
                <a:cs typeface="Arial" panose="020B0604020202020204" pitchFamily="34" charset="0"/>
              </a:rPr>
              <a:t>Versión inglés: </a:t>
            </a:r>
          </a:p>
          <a:p>
            <a:pPr lvl="1"/>
            <a:r>
              <a:rPr lang="es-CO" sz="2000" u="sng" dirty="0" err="1" smtClean="0">
                <a:latin typeface="Arial" panose="020B0604020202020204" pitchFamily="34" charset="0"/>
                <a:cs typeface="Arial" panose="020B0604020202020204" pitchFamily="34" charset="0"/>
                <a:hlinkClick r:id="rId4"/>
              </a:rPr>
              <a:t>User</a:t>
            </a:r>
            <a:r>
              <a:rPr lang="es-CO" sz="2000" u="sng" dirty="0" smtClean="0">
                <a:latin typeface="Arial" panose="020B0604020202020204" pitchFamily="34" charset="0"/>
                <a:cs typeface="Arial" panose="020B0604020202020204" pitchFamily="34" charset="0"/>
                <a:hlinkClick r:id="rId4"/>
              </a:rPr>
              <a:t> Manual</a:t>
            </a:r>
            <a:endParaRPr lang="es-CO" sz="2000" u="sng" dirty="0" smtClean="0">
              <a:latin typeface="Arial" panose="020B0604020202020204" pitchFamily="34" charset="0"/>
              <a:cs typeface="Arial" panose="020B0604020202020204" pitchFamily="34" charset="0"/>
            </a:endParaRPr>
          </a:p>
          <a:p>
            <a:pPr lvl="1"/>
            <a:r>
              <a:rPr lang="es-CO" sz="2000" dirty="0">
                <a:latin typeface="Arial" panose="020B0604020202020204" pitchFamily="34" charset="0"/>
                <a:cs typeface="Arial" panose="020B0604020202020204" pitchFamily="34" charset="0"/>
                <a:hlinkClick r:id="rId5"/>
              </a:rPr>
              <a:t>https://</a:t>
            </a:r>
            <a:r>
              <a:rPr lang="es-CO" sz="2000" dirty="0" smtClean="0">
                <a:latin typeface="Arial" panose="020B0604020202020204" pitchFamily="34" charset="0"/>
                <a:cs typeface="Arial" panose="020B0604020202020204" pitchFamily="34" charset="0"/>
                <a:hlinkClick r:id="rId5"/>
              </a:rPr>
              <a:t>www.youtube.com/watch?v=rrmdBX3ZVR8&amp;feature=youtu.be</a:t>
            </a:r>
            <a:endParaRPr lang="es-CO" sz="2000" dirty="0" smtClean="0">
              <a:latin typeface="Arial" panose="020B0604020202020204" pitchFamily="34" charset="0"/>
              <a:cs typeface="Arial" panose="020B0604020202020204" pitchFamily="34" charset="0"/>
            </a:endParaRPr>
          </a:p>
          <a:p>
            <a:pPr lvl="1"/>
            <a:endParaRPr lang="es-CO" sz="2000" dirty="0" smtClean="0">
              <a:latin typeface="Arial" panose="020B0604020202020204" pitchFamily="34" charset="0"/>
              <a:cs typeface="Arial" panose="020B0604020202020204" pitchFamily="34" charset="0"/>
            </a:endParaRPr>
          </a:p>
          <a:p>
            <a:r>
              <a:rPr lang="es-CO" sz="2000" dirty="0" smtClean="0">
                <a:latin typeface="Arial" panose="020B0604020202020204" pitchFamily="34" charset="0"/>
                <a:cs typeface="Arial" panose="020B0604020202020204" pitchFamily="34" charset="0"/>
              </a:rPr>
              <a:t>Redes sociales</a:t>
            </a:r>
            <a:endParaRPr lang="es-CO" sz="2000" dirty="0">
              <a:latin typeface="Arial" panose="020B0604020202020204" pitchFamily="34" charset="0"/>
              <a:cs typeface="Arial" panose="020B0604020202020204" pitchFamily="34" charset="0"/>
            </a:endParaRPr>
          </a:p>
        </p:txBody>
      </p:sp>
      <p:pic>
        <p:nvPicPr>
          <p:cNvPr id="3074" name="Picture 2" descr="D:\Google Drive\CIAT\Ministerio_Proyecto\RClimTool\Capturas RClimTool\google.png">
            <a:hlinkClick r:id="rId6"/>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38400" y="5867578"/>
            <a:ext cx="2340051" cy="82745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vhl.org/wordpress/library/Fan-page-logo.jpg">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8200" y="5791200"/>
            <a:ext cx="1164737" cy="90383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trends.triplesmart.com/wp-content/uploads/2011/09/youtube_logo.jpg">
            <a:hlinkClick r:id="rId3"/>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934200" y="1715011"/>
            <a:ext cx="2057400" cy="93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20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p:txBody>
          <a:bodyPr/>
          <a:lstStyle/>
          <a:p>
            <a:endParaRPr lang="en-GB" dirty="0"/>
          </a:p>
        </p:txBody>
      </p:sp>
      <p:sp>
        <p:nvSpPr>
          <p:cNvPr id="5" name="Title 4"/>
          <p:cNvSpPr>
            <a:spLocks noGrp="1"/>
          </p:cNvSpPr>
          <p:nvPr>
            <p:ph type="ctrTitle"/>
          </p:nvPr>
        </p:nvSpPr>
        <p:spPr>
          <a:xfrm>
            <a:off x="476518" y="3361385"/>
            <a:ext cx="8152327" cy="3206840"/>
          </a:xfrm>
        </p:spPr>
        <p:txBody>
          <a:bodyPr/>
          <a:lstStyle/>
          <a:p>
            <a:pPr lvl="0" algn="r"/>
            <a:r>
              <a:rPr lang="en-GB" sz="4400" smtClean="0"/>
              <a:t>Formato de entrada de datos</a:t>
            </a:r>
            <a:r>
              <a:rPr lang="en-GB" sz="4000" dirty="0"/>
              <a:t/>
            </a:r>
            <a:br>
              <a:rPr lang="en-GB" sz="4000" dirty="0"/>
            </a:br>
            <a:r>
              <a:rPr lang="en-GB" sz="4000" dirty="0" smtClean="0"/>
              <a:t/>
            </a:r>
            <a:br>
              <a:rPr lang="en-GB" sz="4000" dirty="0" smtClean="0"/>
            </a:br>
            <a:r>
              <a:rPr lang="en-GB" sz="4000" dirty="0"/>
              <a:t/>
            </a:r>
            <a:br>
              <a:rPr lang="en-GB" sz="4000" dirty="0"/>
            </a:br>
            <a:r>
              <a:rPr lang="en-GB" sz="3200" dirty="0"/>
              <a:t>Lizeth Llanos</a:t>
            </a:r>
            <a:br>
              <a:rPr lang="en-GB" sz="3200" dirty="0"/>
            </a:br>
            <a:endParaRPr lang="en-GB" sz="3200" dirty="0"/>
          </a:p>
        </p:txBody>
      </p:sp>
    </p:spTree>
    <p:extLst>
      <p:ext uri="{BB962C8B-B14F-4D97-AF65-F5344CB8AC3E}">
        <p14:creationId xmlns:p14="http://schemas.microsoft.com/office/powerpoint/2010/main" val="103896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mv="urn:schemas-microsoft-com:mac:vml">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8" name="2 Marcador de contenido"/>
          <p:cNvSpPr txBox="1">
            <a:spLocks/>
          </p:cNvSpPr>
          <p:nvPr/>
        </p:nvSpPr>
        <p:spPr>
          <a:xfrm>
            <a:off x="368625" y="1219200"/>
            <a:ext cx="8407692" cy="4952999"/>
          </a:xfrm>
          <a:prstGeom prst="rect">
            <a:avLst/>
          </a:prstGeom>
        </p:spPr>
        <p:txBody>
          <a:bodyPr>
            <a:normAutofit/>
          </a:bodyPr>
          <a:ls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a:lstStyle>
          <a:p>
            <a:endParaRPr lang="es-CO" sz="1800" dirty="0" smtClean="0"/>
          </a:p>
          <a:p>
            <a:r>
              <a:rPr lang="es-CO" sz="1800" dirty="0" smtClean="0"/>
              <a:t>Los </a:t>
            </a:r>
            <a:r>
              <a:rPr lang="es-CO" sz="1800" dirty="0"/>
              <a:t>archivos que vayan a ser utilizados deben estar en </a:t>
            </a:r>
            <a:r>
              <a:rPr lang="es-CO" sz="1800" b="1" u="sng" dirty="0"/>
              <a:t>formato CSV </a:t>
            </a:r>
            <a:r>
              <a:rPr lang="es-CO" sz="1800" dirty="0"/>
              <a:t>(delimitado por comas). Se deben emplear bases </a:t>
            </a:r>
            <a:r>
              <a:rPr lang="es-CO" sz="1800" b="1" u="sng" dirty="0"/>
              <a:t>diferentes</a:t>
            </a:r>
            <a:r>
              <a:rPr lang="es-CO" sz="1800" dirty="0"/>
              <a:t> para cada una de las variables, con las estaciones que se deseen analizar. Estas bases deben cumplir con los siguientes aspectos</a:t>
            </a:r>
            <a:r>
              <a:rPr lang="es-CO" sz="1800" dirty="0" smtClean="0"/>
              <a:t>:</a:t>
            </a:r>
          </a:p>
          <a:p>
            <a:endParaRPr lang="es-CO" sz="1800" dirty="0" smtClean="0"/>
          </a:p>
          <a:p>
            <a:endParaRPr lang="es-CO" sz="2000" dirty="0"/>
          </a:p>
          <a:p>
            <a:pPr marL="285750" lvl="0" indent="-285750">
              <a:buFont typeface="Wingdings" panose="05000000000000000000" pitchFamily="2" charset="2"/>
              <a:buChar char="Ø"/>
            </a:pPr>
            <a:r>
              <a:rPr lang="es-EC" sz="2000" b="1" dirty="0">
                <a:solidFill>
                  <a:srgbClr val="00B050"/>
                </a:solidFill>
                <a:effectLst>
                  <a:outerShdw blurRad="38100" dist="38100" dir="2700000" algn="tl">
                    <a:srgbClr val="000000">
                      <a:alpha val="43137"/>
                    </a:srgbClr>
                  </a:outerShdw>
                </a:effectLst>
              </a:rPr>
              <a:t>Columnas en las siguientes secuencias: </a:t>
            </a:r>
            <a:r>
              <a:rPr lang="es-EC" sz="2000" dirty="0" err="1"/>
              <a:t>day</a:t>
            </a:r>
            <a:r>
              <a:rPr lang="es-EC" sz="2000" dirty="0"/>
              <a:t>, </a:t>
            </a:r>
            <a:r>
              <a:rPr lang="es-EC" sz="2000" dirty="0" err="1"/>
              <a:t>month</a:t>
            </a:r>
            <a:r>
              <a:rPr lang="es-EC" sz="2000" dirty="0"/>
              <a:t>, </a:t>
            </a:r>
            <a:r>
              <a:rPr lang="es-EC" sz="2000" dirty="0" err="1"/>
              <a:t>year</a:t>
            </a:r>
            <a:r>
              <a:rPr lang="es-EC" sz="2000" dirty="0"/>
              <a:t>  seguido de los nombres de las estaciones.  </a:t>
            </a:r>
            <a:r>
              <a:rPr lang="es-EC" sz="2000" b="1" dirty="0"/>
              <a:t>NOTA:</a:t>
            </a:r>
            <a:r>
              <a:rPr lang="es-EC" sz="2000" dirty="0"/>
              <a:t> </a:t>
            </a:r>
            <a:r>
              <a:rPr lang="es-EC" sz="2000" i="1" dirty="0"/>
              <a:t>unidades de Precipitación= milímetros y unidades de Temperatura= grados Celsius</a:t>
            </a:r>
            <a:endParaRPr lang="es-CO" sz="2000" dirty="0"/>
          </a:p>
          <a:p>
            <a:pPr marL="285750" indent="-285750">
              <a:buFont typeface="Wingdings" panose="05000000000000000000" pitchFamily="2" charset="2"/>
              <a:buChar char="Ø"/>
            </a:pPr>
            <a:endParaRPr lang="en-US" sz="2000" dirty="0" smtClean="0"/>
          </a:p>
          <a:p>
            <a:pPr marL="285750" indent="-285750">
              <a:buFont typeface="Wingdings" panose="05000000000000000000" pitchFamily="2" charset="2"/>
              <a:buChar char="Ø"/>
            </a:pPr>
            <a:endParaRPr lang="es-CO" sz="2000" dirty="0"/>
          </a:p>
          <a:p>
            <a:pPr marL="285750" lvl="0" indent="-285750">
              <a:buFont typeface="Wingdings" panose="05000000000000000000" pitchFamily="2" charset="2"/>
              <a:buChar char="Ø"/>
            </a:pPr>
            <a:r>
              <a:rPr lang="es-EC" sz="2000" b="1" dirty="0">
                <a:solidFill>
                  <a:srgbClr val="00B050"/>
                </a:solidFill>
                <a:effectLst>
                  <a:outerShdw blurRad="38100" dist="38100" dir="2700000" algn="tl">
                    <a:srgbClr val="000000">
                      <a:alpha val="43137"/>
                    </a:srgbClr>
                  </a:outerShdw>
                </a:effectLst>
              </a:rPr>
              <a:t>Para los casos en el que se presenten datos faltantes</a:t>
            </a:r>
            <a:r>
              <a:rPr lang="es-EC" sz="2000" dirty="0"/>
              <a:t>, se </a:t>
            </a:r>
            <a:r>
              <a:rPr lang="es-EC" sz="2000" b="1" dirty="0"/>
              <a:t>deben</a:t>
            </a:r>
            <a:r>
              <a:rPr lang="es-EC" sz="2000" dirty="0"/>
              <a:t> codificar como NA; los registros de datos </a:t>
            </a:r>
            <a:r>
              <a:rPr lang="es-EC" sz="2000" b="1" dirty="0"/>
              <a:t>deben</a:t>
            </a:r>
            <a:r>
              <a:rPr lang="es-EC" sz="2000" dirty="0"/>
              <a:t> estar en orden cronológico.  No se permite fechas faltantes.</a:t>
            </a:r>
            <a:endParaRPr lang="es-CO" sz="2000" dirty="0"/>
          </a:p>
          <a:p>
            <a:pPr marL="285750" indent="-285750" algn="just">
              <a:buFont typeface="Wingdings" panose="05000000000000000000" pitchFamily="2" charset="2"/>
              <a:buChar char="Ø"/>
            </a:pPr>
            <a:endParaRPr lang="es-ES" sz="2000" dirty="0"/>
          </a:p>
          <a:p>
            <a:pPr marL="285750" indent="-285750" algn="just">
              <a:buFont typeface="Wingdings" panose="05000000000000000000" pitchFamily="2" charset="2"/>
              <a:buChar char="Ø"/>
            </a:pPr>
            <a:endParaRPr lang="es-ES" sz="2000" dirty="0" smtClean="0"/>
          </a:p>
          <a:p>
            <a:pPr algn="just"/>
            <a:endParaRPr lang="es-ES" sz="2000" dirty="0" smtClean="0"/>
          </a:p>
          <a:p>
            <a:pPr algn="just"/>
            <a:endParaRPr lang="es-ES" sz="2000" dirty="0" smtClean="0"/>
          </a:p>
          <a:p>
            <a:pPr algn="just"/>
            <a:endParaRPr lang="es-ES" sz="2000" dirty="0" smtClean="0"/>
          </a:p>
          <a:p>
            <a:pPr algn="just"/>
            <a:endParaRPr lang="es-ES" sz="2000" dirty="0"/>
          </a:p>
          <a:p>
            <a:pPr algn="just"/>
            <a:endParaRPr lang="es-ES" sz="2000" dirty="0" smtClean="0"/>
          </a:p>
        </p:txBody>
      </p:sp>
    </p:spTree>
    <p:extLst>
      <p:ext uri="{BB962C8B-B14F-4D97-AF65-F5344CB8AC3E}">
        <p14:creationId xmlns:p14="http://schemas.microsoft.com/office/powerpoint/2010/main" val="1825477019"/>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5" name="Picture 4"/>
          <p:cNvPicPr/>
          <p:nvPr/>
        </p:nvPicPr>
        <p:blipFill rotWithShape="1">
          <a:blip r:embed="rId3">
            <a:extLst>
              <a:ext uri="{28A0092B-C50C-407E-A947-70E740481C1C}">
                <a14:useLocalDpi xmlns:a14="http://schemas.microsoft.com/office/drawing/2010/main" val="0"/>
              </a:ext>
            </a:extLst>
          </a:blip>
          <a:srcRect r="34400" b="58615"/>
          <a:stretch/>
        </p:blipFill>
        <p:spPr bwMode="auto">
          <a:xfrm>
            <a:off x="169310" y="1438340"/>
            <a:ext cx="7990748" cy="4276660"/>
          </a:xfrm>
          <a:prstGeom prst="rect">
            <a:avLst/>
          </a:prstGeom>
          <a:ln>
            <a:noFill/>
          </a:ln>
          <a:extLst>
            <a:ext uri="{53640926-AAD7-44D8-BBD7-CCE9431645EC}">
              <a14:shadowObscured xmlns:a14="http://schemas.microsoft.com/office/drawing/2010/main"/>
            </a:ext>
          </a:extLst>
        </p:spPr>
      </p:pic>
      <p:grpSp>
        <p:nvGrpSpPr>
          <p:cNvPr id="4" name="41 Grupo"/>
          <p:cNvGrpSpPr/>
          <p:nvPr/>
        </p:nvGrpSpPr>
        <p:grpSpPr>
          <a:xfrm>
            <a:off x="1447799" y="3091227"/>
            <a:ext cx="7633633" cy="613721"/>
            <a:chOff x="0" y="0"/>
            <a:chExt cx="5779204" cy="402336"/>
          </a:xfrm>
        </p:grpSpPr>
        <p:sp>
          <p:nvSpPr>
            <p:cNvPr id="6" name="Text Box 2"/>
            <p:cNvSpPr txBox="1">
              <a:spLocks noChangeArrowheads="1"/>
            </p:cNvSpPr>
            <p:nvPr/>
          </p:nvSpPr>
          <p:spPr bwMode="auto">
            <a:xfrm>
              <a:off x="5071838" y="0"/>
              <a:ext cx="707366" cy="402336"/>
            </a:xfrm>
            <a:prstGeom prst="rect">
              <a:avLst/>
            </a:prstGeom>
            <a:solidFill>
              <a:srgbClr val="FFFFFF"/>
            </a:solidFill>
            <a:ln w="19050">
              <a:solidFill>
                <a:srgbClr val="92D050"/>
              </a:solidFill>
              <a:prstDash val="sysDot"/>
              <a:miter lim="800000"/>
              <a:headEnd/>
              <a:tailEnd/>
            </a:ln>
          </p:spPr>
          <p:txBody>
            <a:bodyPr rot="0" vert="horz" wrap="square" lIns="91440" tIns="45720" rIns="91440" bIns="45720" anchor="t" anchorCtr="0">
              <a:noAutofit/>
            </a:bodyPr>
            <a:lstStyle/>
            <a:p>
              <a:pPr marL="0" marR="0">
                <a:lnSpc>
                  <a:spcPct val="115000"/>
                </a:lnSpc>
                <a:spcBef>
                  <a:spcPts val="0"/>
                </a:spcBef>
                <a:spcAft>
                  <a:spcPts val="1000"/>
                </a:spcAft>
              </a:pPr>
              <a:r>
                <a:rPr lang="es-CO" sz="1300" dirty="0">
                  <a:effectLst/>
                  <a:latin typeface="Times New Roman"/>
                  <a:ea typeface="Calibri"/>
                  <a:cs typeface="Times New Roman"/>
                </a:rPr>
                <a:t>Nombres Estaciones</a:t>
              </a:r>
              <a:endParaRPr lang="es-CO" sz="1300" dirty="0">
                <a:effectLst/>
                <a:latin typeface="Calibri"/>
                <a:ea typeface="Calibri"/>
                <a:cs typeface="Times New Roman"/>
              </a:endParaRPr>
            </a:p>
          </p:txBody>
        </p:sp>
        <p:cxnSp>
          <p:nvCxnSpPr>
            <p:cNvPr id="7" name="40 Conector recto de flecha"/>
            <p:cNvCxnSpPr/>
            <p:nvPr/>
          </p:nvCxnSpPr>
          <p:spPr>
            <a:xfrm>
              <a:off x="0" y="241433"/>
              <a:ext cx="5063213" cy="1"/>
            </a:xfrm>
            <a:prstGeom prst="straightConnector1">
              <a:avLst/>
            </a:prstGeom>
            <a:ln>
              <a:tailEnd type="arrow"/>
            </a:ln>
          </p:spPr>
          <p:style>
            <a:lnRef idx="2">
              <a:schemeClr val="accent3"/>
            </a:lnRef>
            <a:fillRef idx="0">
              <a:schemeClr val="accent3"/>
            </a:fillRef>
            <a:effectRef idx="1">
              <a:schemeClr val="accent3"/>
            </a:effectRef>
            <a:fontRef idx="minor">
              <a:schemeClr val="tx1"/>
            </a:fontRef>
          </p:style>
        </p:cxnSp>
      </p:grpSp>
    </p:spTree>
    <p:extLst>
      <p:ext uri="{BB962C8B-B14F-4D97-AF65-F5344CB8AC3E}">
        <p14:creationId xmlns:p14="http://schemas.microsoft.com/office/powerpoint/2010/main" val="359621825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GREY WATERMARK">
  <a:themeElements>
    <a:clrScheme name="Custom 17">
      <a:dk1>
        <a:sysClr val="windowText" lastClr="000000"/>
      </a:dk1>
      <a:lt1>
        <a:sysClr val="window" lastClr="FFFFFF"/>
      </a:lt1>
      <a:dk2>
        <a:srgbClr val="472200"/>
      </a:dk2>
      <a:lt2>
        <a:srgbClr val="F1F1F1"/>
      </a:lt2>
      <a:accent1>
        <a:srgbClr val="47939C"/>
      </a:accent1>
      <a:accent2>
        <a:srgbClr val="FCD116"/>
      </a:accent2>
      <a:accent3>
        <a:srgbClr val="8EA786"/>
      </a:accent3>
      <a:accent4>
        <a:srgbClr val="A6D1D6"/>
      </a:accent4>
      <a:accent5>
        <a:srgbClr val="547730"/>
      </a:accent5>
      <a:accent6>
        <a:srgbClr val="0076A3"/>
      </a:accent6>
      <a:hlink>
        <a:srgbClr val="A9BB97"/>
      </a:hlink>
      <a:folHlink>
        <a:srgbClr val="A3907F"/>
      </a:folHlink>
    </a:clrScheme>
    <a:fontScheme name="Custom 10">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5"/>
            </a:gs>
            <a:gs pos="100000">
              <a:schemeClr val="accent5">
                <a:alpha val="74000"/>
              </a:schemeClr>
            </a:gs>
          </a:gsLst>
          <a:path path="circle">
            <a:fillToRect l="100000" t="100000"/>
          </a:path>
          <a:tileRect r="-100000" b="-100000"/>
        </a:gradFill>
        <a:ln>
          <a:noFill/>
        </a:ln>
        <a:effectLst/>
      </a:spPr>
      <a:bodyPr rtlCol="0" anchor="ctr"/>
      <a:lstStyle>
        <a:defPP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accent6"/>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8E856680DF86D4DBCF586A6CBC67AA1" ma:contentTypeVersion="5" ma:contentTypeDescription="Create a new document." ma:contentTypeScope="" ma:versionID="1b93bcb01b8abcbb819be7e8ba1d10e4">
  <xsd:schema xmlns:xsd="http://www.w3.org/2001/XMLSchema" xmlns:xs="http://www.w3.org/2001/XMLSchema" xmlns:p="http://schemas.microsoft.com/office/2006/metadata/properties" xmlns:ns1="http://schemas.microsoft.com/sharepoint/v3" xmlns:ns2="e059a0d4-d61b-4305-a81d-2f32a359341b" xmlns:ns3="39d24da2-f6eb-4076-bf64-40dbb4f4bf0e" xmlns:ns4="http://schemas.microsoft.com/sharepoint/v4" targetNamespace="http://schemas.microsoft.com/office/2006/metadata/properties" ma:root="true" ma:fieldsID="6e59dcf0ff0bc9984721bda7615882e5" ns1:_="" ns2:_="" ns3:_="" ns4:_="">
    <xsd:import namespace="http://schemas.microsoft.com/sharepoint/v3"/>
    <xsd:import namespace="e059a0d4-d61b-4305-a81d-2f32a359341b"/>
    <xsd:import namespace="39d24da2-f6eb-4076-bf64-40dbb4f4bf0e"/>
    <xsd:import namespace="http://schemas.microsoft.com/sharepoint/v4"/>
    <xsd:element name="properties">
      <xsd:complexType>
        <xsd:sequence>
          <xsd:element name="documentManagement">
            <xsd:complexType>
              <xsd:all>
                <xsd:element ref="ns2:_dlc_DocId" minOccurs="0"/>
                <xsd:element ref="ns2:_dlc_DocIdUrl" minOccurs="0"/>
                <xsd:element ref="ns2:_dlc_DocIdPersistId" minOccurs="0"/>
                <xsd:element ref="ns3:Document_x0020_Type" minOccurs="0"/>
                <xsd:element ref="ns4:IconOverlay" minOccurs="0"/>
                <xsd:element ref="ns1:_vti_ItemDeclaredRecord" minOccurs="0"/>
                <xsd:element ref="ns1:_vti_ItemHoldRecord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vti_ItemDeclaredRecord" ma:index="13" nillable="true" ma:displayName="Declared Record" ma:hidden="true" ma:internalName="_vti_ItemDeclaredRecord" ma:readOnly="true">
      <xsd:simpleType>
        <xsd:restriction base="dms:DateTime"/>
      </xsd:simpleType>
    </xsd:element>
    <xsd:element name="_vti_ItemHoldRecordStatus" ma:index="14" nillable="true" ma:displayName="Hold and Record Status" ma:decimals="0" ma:description="" ma:hidden="true" ma:indexed="true" ma:internalName="_vti_ItemHoldRecordStatu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059a0d4-d61b-4305-a81d-2f32a359341b"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39d24da2-f6eb-4076-bf64-40dbb4f4bf0e" elementFormDefault="qualified">
    <xsd:import namespace="http://schemas.microsoft.com/office/2006/documentManagement/types"/>
    <xsd:import namespace="http://schemas.microsoft.com/office/infopath/2007/PartnerControls"/>
    <xsd:element name="Document_x0020_Type" ma:index="11" nillable="true" ma:displayName="CCAFS Document Type" ma:default="N/A" ma:format="Dropdown" ma:internalName="Document_x0020_Type">
      <xsd:simpleType>
        <xsd:restriction base="dms:Choice">
          <xsd:enumeration value="Activity Plan"/>
          <xsd:enumeration value="Agenda"/>
          <xsd:enumeration value="Budget"/>
          <xsd:enumeration value="Case Studies"/>
          <xsd:enumeration value="Contract"/>
          <xsd:enumeration value="Financial Report"/>
          <xsd:enumeration value="Form"/>
          <xsd:enumeration value="Grant Applications"/>
          <xsd:enumeration value="Guidelines, manuals and instructions"/>
          <xsd:enumeration value="Legal Document"/>
          <xsd:enumeration value="LOA/MOA"/>
          <xsd:enumeration value="Logos"/>
          <xsd:enumeration value="Minutes"/>
          <xsd:enumeration value="Policies and procedures"/>
          <xsd:enumeration value="Presentations"/>
          <xsd:enumeration value="Project deliverables"/>
          <xsd:enumeration value="Project Profile"/>
          <xsd:enumeration value="Proposal"/>
          <xsd:enumeration value="Technical Report"/>
          <xsd:enumeration value="Terms of Reference (TORs)"/>
          <xsd:enumeration value="Template"/>
          <xsd:enumeration value="Workplans and Logframes"/>
          <xsd:enumeration value="N/A"/>
        </xsd:restriction>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2" nillable="true" ma:displayName="IconOverlay" ma:hidden="true" ma:internalName="IconOverlay">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IconOverlay xmlns="http://schemas.microsoft.com/sharepoint/v4" xsi:nil="true"/>
    <Document_x0020_Type xmlns="39d24da2-f6eb-4076-bf64-40dbb4f4bf0e">N/A</Document_x0020_Type>
    <_dlc_DocId xmlns="e059a0d4-d61b-4305-a81d-2f32a359341b">TVFFRUF644HS-3-1054</_dlc_DocId>
    <_dlc_DocIdUrl xmlns="e059a0d4-d61b-4305-a81d-2f32a359341b">
      <Url>http://intranet.ccafs.cgiar.org/_layouts/DocIdRedir.aspx?ID=TVFFRUF644HS-3-1054</Url>
      <Description>TVFFRUF644HS-3-1054</Description>
    </_dlc_DocIdUrl>
  </documentManagement>
</p:properties>
</file>

<file path=customXml/item3.xml><?xml version="1.0" encoding="utf-8"?>
<?mso-contentType ?>
<spe:Receivers xmlns:spe="http://schemas.microsoft.com/sharepoint/events">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10001</Type>
    <SequenceNumber>1000</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10002</Type>
    <SequenceNumber>1001</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10004</Type>
    <SequenceNumber>1002</SequenceNumber>
    <Assembly>Microsoft.Office.DocumentManagement, Version=14.0.0.0, Culture=neutral, PublicKeyToken=71e9bce111e9429c</Assembly>
    <Class>Microsoft.Office.DocumentManagement.Internal.DocIdHandler</Class>
    <Data/>
    <Filter/>
  </Receiver>
  <Receiver>
    <Name>Document ID Generator</Name>
    <Synchronization>Synchronous</Synchronization>
    <Type>10006</Type>
    <SequenceNumber>1003</SequenceNumber>
    <Assembly>Microsoft.Office.DocumentManagement, Version=14.0.0.0,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AFBBFF7-DFD3-4E41-A6D8-FBF10DCD7D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e059a0d4-d61b-4305-a81d-2f32a359341b"/>
    <ds:schemaRef ds:uri="39d24da2-f6eb-4076-bf64-40dbb4f4bf0e"/>
    <ds:schemaRef ds:uri="http://schemas.microsoft.com/sharepoint/v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1B629DC-E445-441C-98D0-24FA42E689E0}">
  <ds:schemaRefs>
    <ds:schemaRef ds:uri="http://schemas.microsoft.com/office/2006/documentManagement/types"/>
    <ds:schemaRef ds:uri="39d24da2-f6eb-4076-bf64-40dbb4f4bf0e"/>
    <ds:schemaRef ds:uri="http://purl.org/dc/dcmitype/"/>
    <ds:schemaRef ds:uri="http://schemas.openxmlformats.org/package/2006/metadata/core-properties"/>
    <ds:schemaRef ds:uri="http://schemas.microsoft.com/office/infopath/2007/PartnerControls"/>
    <ds:schemaRef ds:uri="http://schemas.microsoft.com/sharepoint/v4"/>
    <ds:schemaRef ds:uri="http://purl.org/dc/terms/"/>
    <ds:schemaRef ds:uri="http://www.w3.org/XML/1998/namespace"/>
    <ds:schemaRef ds:uri="http://purl.org/dc/elements/1.1/"/>
    <ds:schemaRef ds:uri="e059a0d4-d61b-4305-a81d-2f32a359341b"/>
    <ds:schemaRef ds:uri="http://schemas.microsoft.com/sharepoint/v3"/>
    <ds:schemaRef ds:uri="http://schemas.microsoft.com/office/2006/metadata/properties"/>
  </ds:schemaRefs>
</ds:datastoreItem>
</file>

<file path=customXml/itemProps3.xml><?xml version="1.0" encoding="utf-8"?>
<ds:datastoreItem xmlns:ds="http://schemas.openxmlformats.org/officeDocument/2006/customXml" ds:itemID="{CAAA2D5A-A69B-4CAF-A118-0521A74FD7AA}">
  <ds:schemaRefs>
    <ds:schemaRef ds:uri="http://schemas.microsoft.com/sharepoint/events"/>
  </ds:schemaRefs>
</ds:datastoreItem>
</file>

<file path=customXml/itemProps4.xml><?xml version="1.0" encoding="utf-8"?>
<ds:datastoreItem xmlns:ds="http://schemas.openxmlformats.org/officeDocument/2006/customXml" ds:itemID="{0F43B44F-B4AE-48E9-A0CA-596EE3295DE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2083</TotalTime>
  <Words>707</Words>
  <Application>Microsoft Office PowerPoint</Application>
  <PresentationFormat>On-screen Show (4:3)</PresentationFormat>
  <Paragraphs>117</Paragraphs>
  <Slides>28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Arial Black</vt:lpstr>
      <vt:lpstr>Calibri</vt:lpstr>
      <vt:lpstr>Cambria Math</vt:lpstr>
      <vt:lpstr>Times New Roman</vt:lpstr>
      <vt:lpstr>Wingdings</vt:lpstr>
      <vt:lpstr>GREY WATERMARK</vt:lpstr>
      <vt:lpstr>Una aplicación para el análisis de series climatológicas   Lizeth Llanos</vt:lpstr>
      <vt:lpstr>PowerPoint Presentation</vt:lpstr>
      <vt:lpstr>PowerPoint Presentation</vt:lpstr>
      <vt:lpstr>Capacitaciones</vt:lpstr>
      <vt:lpstr>PowerPoint Presentation</vt:lpstr>
      <vt:lpstr>Links de interés</vt:lpstr>
      <vt:lpstr>Formato de entrada de datos   Lizeth Llanos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Eyeful Presentations</dc:creator>
  <cp:lastModifiedBy>Llanos Herrera, Lizeth (CIAT)</cp:lastModifiedBy>
  <cp:revision>85</cp:revision>
  <dcterms:created xsi:type="dcterms:W3CDTF">2015-03-06T15:14:27Z</dcterms:created>
  <dcterms:modified xsi:type="dcterms:W3CDTF">2015-09-24T14:11:22Z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0x01010048E856680DF86D4DBCF586A6CBC67AA1</vt:lpwstr>
  </property>
  <property fmtid="{D5CDD505-2E9C-101B-9397-08002B2CF9AE}" pid="3" name="_dlc_DocIdItemGuid">
    <vt:lpwstr>38547c30-8f71-44e2-b30b-67ad7db9b045</vt:lpwstr>
  </property>
</Properties>
</file>